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2" r:id="rId4"/>
  </p:sldMasterIdLst>
  <p:notesMasterIdLst>
    <p:notesMasterId r:id="rId25"/>
  </p:notesMasterIdLst>
  <p:handoutMasterIdLst>
    <p:handoutMasterId r:id="rId26"/>
  </p:handoutMasterIdLst>
  <p:sldIdLst>
    <p:sldId id="256" r:id="rId5"/>
    <p:sldId id="258" r:id="rId6"/>
    <p:sldId id="269" r:id="rId7"/>
    <p:sldId id="264" r:id="rId8"/>
    <p:sldId id="265" r:id="rId9"/>
    <p:sldId id="267" r:id="rId10"/>
    <p:sldId id="271" r:id="rId11"/>
    <p:sldId id="263" r:id="rId12"/>
    <p:sldId id="277" r:id="rId13"/>
    <p:sldId id="272" r:id="rId14"/>
    <p:sldId id="266" r:id="rId15"/>
    <p:sldId id="273" r:id="rId16"/>
    <p:sldId id="274" r:id="rId17"/>
    <p:sldId id="259" r:id="rId18"/>
    <p:sldId id="261" r:id="rId19"/>
    <p:sldId id="275" r:id="rId20"/>
    <p:sldId id="262" r:id="rId21"/>
    <p:sldId id="268" r:id="rId22"/>
    <p:sldId id="276" r:id="rId23"/>
    <p:sldId id="25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535CEF-1E71-4D3A-8B72-A389783E5B5D}" v="5" dt="2021-03-21T18:23:47.970"/>
    <p1510:client id="{4C900EB6-E92A-4B58-AF97-96981796AAD4}" vWet="2" dt="2021-03-21T19:48:15.350"/>
    <p1510:client id="{604F16AB-08C3-CC4A-EDF9-EDE2E59F80A1}" v="591" dt="2021-03-21T19:40:01.339"/>
    <p1510:client id="{963EC7C7-A609-2248-9402-0F71FF173176}" v="518" dt="2021-03-21T19:36:02.584"/>
    <p1510:client id="{B5792431-5B30-403D-BB91-8ADB25E9A485}" v="733" dt="2021-03-21T19:54:10.380"/>
    <p1510:client id="{E3C70DAA-3D23-4A94-BD6B-3617C69DD8ED}" v="34" dt="2021-03-21T19:40:10.8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7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598DF-5463-4EE5-A865-734A30D9F9B7}" type="doc">
      <dgm:prSet loTypeId="urn:microsoft.com/office/officeart/2005/8/layout/bProcess3" loCatId="process" qsTypeId="urn:microsoft.com/office/officeart/2005/8/quickstyle/3d1" qsCatId="3D" csTypeId="urn:microsoft.com/office/officeart/2005/8/colors/accent1_2" csCatId="accent1" phldr="1"/>
      <dgm:spPr/>
      <dgm:t>
        <a:bodyPr/>
        <a:lstStyle/>
        <a:p>
          <a:endParaRPr lang="en-GB"/>
        </a:p>
      </dgm:t>
    </dgm:pt>
    <dgm:pt modelId="{EA1BE1D7-EB10-4DFF-9504-E946F6F9D6D8}">
      <dgm:prSet custT="1"/>
      <dgm:spPr>
        <a:solidFill>
          <a:schemeClr val="accent3">
            <a:lumMod val="75000"/>
          </a:schemeClr>
        </a:solidFill>
        <a:ln>
          <a:solidFill>
            <a:schemeClr val="tx1"/>
          </a:solidFill>
        </a:ln>
      </dgm:spPr>
      <dgm:t>
        <a:bodyPr/>
        <a:lstStyle/>
        <a:p>
          <a:r>
            <a:rPr lang="en-US" sz="1800"/>
            <a:t>Clear Design</a:t>
          </a:r>
          <a:endParaRPr lang="en-GB" sz="1800"/>
        </a:p>
      </dgm:t>
    </dgm:pt>
    <dgm:pt modelId="{B0FAE741-C7D1-4E8E-A9C3-B4CFF397C578}" type="parTrans" cxnId="{73F170F5-7594-443E-851C-FABA1B19C9DE}">
      <dgm:prSet/>
      <dgm:spPr/>
      <dgm:t>
        <a:bodyPr/>
        <a:lstStyle/>
        <a:p>
          <a:endParaRPr lang="en-GB"/>
        </a:p>
      </dgm:t>
    </dgm:pt>
    <dgm:pt modelId="{91BF4954-31A1-4409-9712-58F6B3F87308}" type="sibTrans" cxnId="{73F170F5-7594-443E-851C-FABA1B19C9DE}">
      <dgm:prSet/>
      <dgm:spPr/>
      <dgm:t>
        <a:bodyPr/>
        <a:lstStyle/>
        <a:p>
          <a:endParaRPr lang="en-GB"/>
        </a:p>
      </dgm:t>
    </dgm:pt>
    <dgm:pt modelId="{851AAB09-9912-4661-BCE3-9BF915AB8DEA}">
      <dgm:prSet custT="1"/>
      <dgm:spPr>
        <a:solidFill>
          <a:schemeClr val="accent3">
            <a:lumMod val="75000"/>
          </a:schemeClr>
        </a:solidFill>
        <a:ln>
          <a:solidFill>
            <a:schemeClr val="tx1"/>
          </a:solidFill>
        </a:ln>
      </dgm:spPr>
      <dgm:t>
        <a:bodyPr/>
        <a:lstStyle/>
        <a:p>
          <a:r>
            <a:rPr lang="en-US" sz="2000"/>
            <a:t>Intuitive Interface</a:t>
          </a:r>
          <a:endParaRPr lang="en-GB" sz="2000"/>
        </a:p>
      </dgm:t>
    </dgm:pt>
    <dgm:pt modelId="{4CAD0FA9-BE4C-45CF-AB0C-F5ECA6AF32CD}" type="parTrans" cxnId="{F7382D69-0EE0-4718-98EC-E40DB9496F13}">
      <dgm:prSet/>
      <dgm:spPr/>
      <dgm:t>
        <a:bodyPr/>
        <a:lstStyle/>
        <a:p>
          <a:endParaRPr lang="en-GB"/>
        </a:p>
      </dgm:t>
    </dgm:pt>
    <dgm:pt modelId="{0DCD8790-8EC4-4AB7-9DE5-98A3512D06CE}" type="sibTrans" cxnId="{F7382D69-0EE0-4718-98EC-E40DB9496F13}">
      <dgm:prSet/>
      <dgm:spPr/>
      <dgm:t>
        <a:bodyPr/>
        <a:lstStyle/>
        <a:p>
          <a:endParaRPr lang="en-GB"/>
        </a:p>
      </dgm:t>
    </dgm:pt>
    <dgm:pt modelId="{310400AC-E0F1-4D07-9A6F-C1C61AADBB9C}">
      <dgm:prSet custT="1"/>
      <dgm:spPr>
        <a:solidFill>
          <a:schemeClr val="accent3">
            <a:lumMod val="75000"/>
          </a:schemeClr>
        </a:solidFill>
        <a:ln>
          <a:solidFill>
            <a:schemeClr val="tx1"/>
          </a:solidFill>
        </a:ln>
      </dgm:spPr>
      <dgm:t>
        <a:bodyPr/>
        <a:lstStyle/>
        <a:p>
          <a:pPr rtl="0"/>
          <a:r>
            <a:rPr lang="en-US" sz="2000"/>
            <a:t>E-</a:t>
          </a:r>
          <a:r>
            <a:rPr lang="en-US" sz="2000">
              <a:latin typeface="Palatino Linotype" panose="02040502050505030304"/>
            </a:rPr>
            <a:t> </a:t>
          </a:r>
          <a:r>
            <a:rPr lang="en-US" sz="2000"/>
            <a:t>Basket</a:t>
          </a:r>
          <a:endParaRPr lang="en-GB" sz="2000">
            <a:latin typeface="Palatino Linotype" panose="02040502050505030304"/>
          </a:endParaRPr>
        </a:p>
      </dgm:t>
    </dgm:pt>
    <dgm:pt modelId="{CEBCAFDA-B502-42B3-9778-A0F45BBE0BA0}" type="parTrans" cxnId="{94DC208A-34FD-453E-BA9B-E371373AD58A}">
      <dgm:prSet/>
      <dgm:spPr/>
      <dgm:t>
        <a:bodyPr/>
        <a:lstStyle/>
        <a:p>
          <a:endParaRPr lang="en-GB"/>
        </a:p>
      </dgm:t>
    </dgm:pt>
    <dgm:pt modelId="{2531AF04-A1E2-4765-8BCC-07B615017542}" type="sibTrans" cxnId="{94DC208A-34FD-453E-BA9B-E371373AD58A}">
      <dgm:prSet/>
      <dgm:spPr/>
      <dgm:t>
        <a:bodyPr/>
        <a:lstStyle/>
        <a:p>
          <a:endParaRPr lang="en-GB"/>
        </a:p>
      </dgm:t>
    </dgm:pt>
    <dgm:pt modelId="{5EBAFF0B-3CE6-44E0-9AFC-6C9EECBB5D09}">
      <dgm:prSet custT="1"/>
      <dgm:spPr>
        <a:solidFill>
          <a:schemeClr val="accent3">
            <a:lumMod val="75000"/>
          </a:schemeClr>
        </a:solidFill>
        <a:ln>
          <a:solidFill>
            <a:schemeClr val="tx1"/>
          </a:solidFill>
        </a:ln>
      </dgm:spPr>
      <dgm:t>
        <a:bodyPr/>
        <a:lstStyle/>
        <a:p>
          <a:r>
            <a:rPr lang="en-US" sz="1600"/>
            <a:t>Cards and other payment options</a:t>
          </a:r>
          <a:endParaRPr lang="en-GB" sz="1600"/>
        </a:p>
      </dgm:t>
    </dgm:pt>
    <dgm:pt modelId="{C9281041-E809-47C4-A62B-139724B4B6AE}" type="parTrans" cxnId="{B25FF5B5-3868-4E0A-BF44-D8C7B4D50B5B}">
      <dgm:prSet/>
      <dgm:spPr/>
      <dgm:t>
        <a:bodyPr/>
        <a:lstStyle/>
        <a:p>
          <a:endParaRPr lang="en-GB"/>
        </a:p>
      </dgm:t>
    </dgm:pt>
    <dgm:pt modelId="{77912154-3D3A-460B-BA8F-58FDA2467DA1}" type="sibTrans" cxnId="{B25FF5B5-3868-4E0A-BF44-D8C7B4D50B5B}">
      <dgm:prSet/>
      <dgm:spPr/>
      <dgm:t>
        <a:bodyPr/>
        <a:lstStyle/>
        <a:p>
          <a:endParaRPr lang="en-GB"/>
        </a:p>
      </dgm:t>
    </dgm:pt>
    <dgm:pt modelId="{72F60066-B396-48A5-AE17-B17CE16F3242}">
      <dgm:prSet custT="1"/>
      <dgm:spPr>
        <a:solidFill>
          <a:schemeClr val="accent3">
            <a:lumMod val="75000"/>
          </a:schemeClr>
        </a:solidFill>
        <a:ln>
          <a:solidFill>
            <a:schemeClr val="tx1"/>
          </a:solidFill>
        </a:ln>
      </dgm:spPr>
      <dgm:t>
        <a:bodyPr/>
        <a:lstStyle/>
        <a:p>
          <a:pPr rtl="0"/>
          <a:r>
            <a:rPr lang="en-US" sz="1800"/>
            <a:t>Login</a:t>
          </a:r>
          <a:r>
            <a:rPr lang="en-US" sz="1800">
              <a:latin typeface="Palatino Linotype" panose="02040502050505030304"/>
            </a:rPr>
            <a:t> </a:t>
          </a:r>
        </a:p>
        <a:p>
          <a:pPr rtl="0"/>
          <a:r>
            <a:rPr lang="en-US" sz="1800"/>
            <a:t>And</a:t>
          </a:r>
          <a:r>
            <a:rPr lang="en-US" sz="1800">
              <a:latin typeface="Palatino Linotype" panose="02040502050505030304"/>
            </a:rPr>
            <a:t> </a:t>
          </a:r>
        </a:p>
        <a:p>
          <a:r>
            <a:rPr lang="en-GB" sz="1800"/>
            <a:t>Registration</a:t>
          </a:r>
          <a:endParaRPr lang="en-GB" sz="1300"/>
        </a:p>
      </dgm:t>
    </dgm:pt>
    <dgm:pt modelId="{E0BD3AC0-290D-4172-90CD-51C8D7C5FBE0}" type="parTrans" cxnId="{E71C959D-563A-4775-93AD-F2AF6E5B0E9A}">
      <dgm:prSet/>
      <dgm:spPr/>
      <dgm:t>
        <a:bodyPr/>
        <a:lstStyle/>
        <a:p>
          <a:endParaRPr lang="en-GB"/>
        </a:p>
      </dgm:t>
    </dgm:pt>
    <dgm:pt modelId="{5C2ACEC6-4330-4D4A-97DC-2619782FCE6D}" type="sibTrans" cxnId="{E71C959D-563A-4775-93AD-F2AF6E5B0E9A}">
      <dgm:prSet/>
      <dgm:spPr/>
      <dgm:t>
        <a:bodyPr/>
        <a:lstStyle/>
        <a:p>
          <a:endParaRPr lang="en-GB"/>
        </a:p>
      </dgm:t>
    </dgm:pt>
    <dgm:pt modelId="{416ABBAE-23D4-4A84-AD80-7475C5AF705B}">
      <dgm:prSet custT="1"/>
      <dgm:spPr>
        <a:solidFill>
          <a:schemeClr val="accent3">
            <a:lumMod val="75000"/>
          </a:schemeClr>
        </a:solidFill>
        <a:ln>
          <a:solidFill>
            <a:schemeClr val="tx1"/>
          </a:solidFill>
        </a:ln>
      </dgm:spPr>
      <dgm:t>
        <a:bodyPr/>
        <a:lstStyle/>
        <a:p>
          <a:pPr rtl="0"/>
          <a:r>
            <a:rPr lang="en-US" sz="2400"/>
            <a:t>User Page</a:t>
          </a:r>
          <a:r>
            <a:rPr lang="en-US" sz="2400">
              <a:latin typeface="Palatino Linotype" panose="02040502050505030304"/>
            </a:rPr>
            <a:t> </a:t>
          </a:r>
          <a:endParaRPr lang="en-GB" sz="2400"/>
        </a:p>
      </dgm:t>
    </dgm:pt>
    <dgm:pt modelId="{D36627BC-F993-4824-9656-31F6D4237092}" type="parTrans" cxnId="{CFD60D60-1A2D-4150-A3F2-886AF35B8CE1}">
      <dgm:prSet/>
      <dgm:spPr/>
      <dgm:t>
        <a:bodyPr/>
        <a:lstStyle/>
        <a:p>
          <a:endParaRPr lang="en-GB"/>
        </a:p>
      </dgm:t>
    </dgm:pt>
    <dgm:pt modelId="{04D46837-18A1-4D01-88D7-EBF21A63B79B}" type="sibTrans" cxnId="{CFD60D60-1A2D-4150-A3F2-886AF35B8CE1}">
      <dgm:prSet/>
      <dgm:spPr/>
      <dgm:t>
        <a:bodyPr/>
        <a:lstStyle/>
        <a:p>
          <a:endParaRPr lang="en-GB"/>
        </a:p>
      </dgm:t>
    </dgm:pt>
    <dgm:pt modelId="{99C9A514-F727-4DB2-B845-AD1D709D1D15}">
      <dgm:prSet custT="1"/>
      <dgm:spPr>
        <a:solidFill>
          <a:schemeClr val="accent3">
            <a:lumMod val="75000"/>
          </a:schemeClr>
        </a:solidFill>
        <a:ln>
          <a:solidFill>
            <a:schemeClr val="tx1"/>
          </a:solidFill>
        </a:ln>
      </dgm:spPr>
      <dgm:t>
        <a:bodyPr/>
        <a:lstStyle/>
        <a:p>
          <a:r>
            <a:rPr lang="en-US" sz="1800"/>
            <a:t>Order management</a:t>
          </a:r>
          <a:endParaRPr lang="en-GB" sz="1800"/>
        </a:p>
      </dgm:t>
    </dgm:pt>
    <dgm:pt modelId="{2D5E397A-AB37-40FD-A88A-A70521367EE0}" type="parTrans" cxnId="{591EBF9A-6ADB-4DC4-974E-3F4221344553}">
      <dgm:prSet/>
      <dgm:spPr/>
      <dgm:t>
        <a:bodyPr/>
        <a:lstStyle/>
        <a:p>
          <a:endParaRPr lang="en-GB"/>
        </a:p>
      </dgm:t>
    </dgm:pt>
    <dgm:pt modelId="{3F97CD29-7A1B-488C-A656-EE1411BC2D20}" type="sibTrans" cxnId="{591EBF9A-6ADB-4DC4-974E-3F4221344553}">
      <dgm:prSet/>
      <dgm:spPr/>
      <dgm:t>
        <a:bodyPr/>
        <a:lstStyle/>
        <a:p>
          <a:endParaRPr lang="en-GB"/>
        </a:p>
      </dgm:t>
    </dgm:pt>
    <dgm:pt modelId="{B69CE0EF-63C6-4BF4-B1DF-E75367CFE215}">
      <dgm:prSet custT="1"/>
      <dgm:spPr>
        <a:solidFill>
          <a:schemeClr val="accent3">
            <a:lumMod val="75000"/>
          </a:schemeClr>
        </a:solidFill>
        <a:ln>
          <a:solidFill>
            <a:schemeClr val="tx1"/>
          </a:solidFill>
        </a:ln>
      </dgm:spPr>
      <dgm:t>
        <a:bodyPr/>
        <a:lstStyle/>
        <a:p>
          <a:r>
            <a:rPr lang="en-US" sz="2000"/>
            <a:t>Report gene</a:t>
          </a:r>
        </a:p>
        <a:p>
          <a:r>
            <a:rPr lang="en-US" sz="2000"/>
            <a:t>ration</a:t>
          </a:r>
          <a:endParaRPr lang="en-GB" sz="2000"/>
        </a:p>
      </dgm:t>
    </dgm:pt>
    <dgm:pt modelId="{1E646AA3-119B-42F8-880A-D0984E009EFD}" type="parTrans" cxnId="{6E2937C4-99D8-4CB9-8352-EB3E97DC0A73}">
      <dgm:prSet/>
      <dgm:spPr/>
      <dgm:t>
        <a:bodyPr/>
        <a:lstStyle/>
        <a:p>
          <a:endParaRPr lang="en-GB"/>
        </a:p>
      </dgm:t>
    </dgm:pt>
    <dgm:pt modelId="{7A931238-2741-460E-8260-00F325146899}" type="sibTrans" cxnId="{6E2937C4-99D8-4CB9-8352-EB3E97DC0A73}">
      <dgm:prSet/>
      <dgm:spPr/>
      <dgm:t>
        <a:bodyPr/>
        <a:lstStyle/>
        <a:p>
          <a:endParaRPr lang="en-GB"/>
        </a:p>
      </dgm:t>
    </dgm:pt>
    <dgm:pt modelId="{B217E293-73B0-4ABD-91CE-8E84806BF98E}">
      <dgm:prSet custT="1"/>
      <dgm:spPr>
        <a:solidFill>
          <a:schemeClr val="accent3">
            <a:lumMod val="75000"/>
          </a:schemeClr>
        </a:solidFill>
        <a:ln>
          <a:solidFill>
            <a:schemeClr val="tx1"/>
          </a:solidFill>
        </a:ln>
      </dgm:spPr>
      <dgm:t>
        <a:bodyPr/>
        <a:lstStyle/>
        <a:p>
          <a:r>
            <a:rPr lang="en-US" sz="1600"/>
            <a:t>Clear Image and description of the items</a:t>
          </a:r>
          <a:endParaRPr lang="en-GB" sz="1600"/>
        </a:p>
      </dgm:t>
    </dgm:pt>
    <dgm:pt modelId="{D62DD05F-DBDD-4FDD-9013-FBAE042055E4}" type="parTrans" cxnId="{05B94D40-810D-4211-85D2-0284CD0A9EBC}">
      <dgm:prSet/>
      <dgm:spPr/>
      <dgm:t>
        <a:bodyPr/>
        <a:lstStyle/>
        <a:p>
          <a:endParaRPr lang="en-GB"/>
        </a:p>
      </dgm:t>
    </dgm:pt>
    <dgm:pt modelId="{1D990BCD-C124-4D53-A9F0-1C0F299C62C6}" type="sibTrans" cxnId="{05B94D40-810D-4211-85D2-0284CD0A9EBC}">
      <dgm:prSet/>
      <dgm:spPr/>
      <dgm:t>
        <a:bodyPr/>
        <a:lstStyle/>
        <a:p>
          <a:endParaRPr lang="en-GB"/>
        </a:p>
      </dgm:t>
    </dgm:pt>
    <dgm:pt modelId="{FB1D27C6-3182-446E-A991-4BEAC8EE4D2A}">
      <dgm:prSet custT="1"/>
      <dgm:spPr>
        <a:solidFill>
          <a:schemeClr val="accent3">
            <a:lumMod val="75000"/>
          </a:schemeClr>
        </a:solidFill>
        <a:ln>
          <a:solidFill>
            <a:schemeClr val="tx1"/>
          </a:solidFill>
        </a:ln>
      </dgm:spPr>
      <dgm:t>
        <a:bodyPr/>
        <a:lstStyle/>
        <a:p>
          <a:r>
            <a:rPr lang="en-US" sz="1800"/>
            <a:t>Automatic supplies order</a:t>
          </a:r>
          <a:endParaRPr lang="en-GB" sz="1800"/>
        </a:p>
      </dgm:t>
    </dgm:pt>
    <dgm:pt modelId="{EC82F26C-02B6-4788-B1E2-728CB33BC793}" type="parTrans" cxnId="{5846F5D6-8ABF-4544-BAFA-15DC886C6DF3}">
      <dgm:prSet/>
      <dgm:spPr/>
      <dgm:t>
        <a:bodyPr/>
        <a:lstStyle/>
        <a:p>
          <a:endParaRPr lang="en-GB"/>
        </a:p>
      </dgm:t>
    </dgm:pt>
    <dgm:pt modelId="{32EA12C6-9C4E-4759-ACA7-DEEF4FF0020B}" type="sibTrans" cxnId="{5846F5D6-8ABF-4544-BAFA-15DC886C6DF3}">
      <dgm:prSet/>
      <dgm:spPr/>
      <dgm:t>
        <a:bodyPr/>
        <a:lstStyle/>
        <a:p>
          <a:endParaRPr lang="en-GB"/>
        </a:p>
      </dgm:t>
    </dgm:pt>
    <dgm:pt modelId="{6D9F8D8A-F540-4615-BA0E-C54E5EEBB529}">
      <dgm:prSet custT="1"/>
      <dgm:spPr>
        <a:solidFill>
          <a:schemeClr val="accent3">
            <a:lumMod val="75000"/>
          </a:schemeClr>
        </a:solidFill>
        <a:ln>
          <a:solidFill>
            <a:schemeClr val="tx1"/>
          </a:solidFill>
        </a:ln>
      </dgm:spPr>
      <dgm:t>
        <a:bodyPr/>
        <a:lstStyle/>
        <a:p>
          <a:pPr rtl="0"/>
          <a:r>
            <a:rPr lang="en-US" sz="1800"/>
            <a:t>Sales tracking</a:t>
          </a:r>
          <a:r>
            <a:rPr lang="en-US" sz="1800">
              <a:latin typeface="Palatino Linotype" panose="02040502050505030304"/>
            </a:rPr>
            <a:t> </a:t>
          </a:r>
          <a:endParaRPr lang="en-GB" sz="1800"/>
        </a:p>
      </dgm:t>
    </dgm:pt>
    <dgm:pt modelId="{070E155F-ADB1-4649-9D45-64E0DFAF18EA}" type="parTrans" cxnId="{7440F0D7-1271-4D97-A4F4-C388FE8C85E0}">
      <dgm:prSet/>
      <dgm:spPr/>
      <dgm:t>
        <a:bodyPr/>
        <a:lstStyle/>
        <a:p>
          <a:endParaRPr lang="en-GB"/>
        </a:p>
      </dgm:t>
    </dgm:pt>
    <dgm:pt modelId="{EDB90606-B373-4D8F-B182-607F6F9A19E8}" type="sibTrans" cxnId="{7440F0D7-1271-4D97-A4F4-C388FE8C85E0}">
      <dgm:prSet/>
      <dgm:spPr/>
      <dgm:t>
        <a:bodyPr/>
        <a:lstStyle/>
        <a:p>
          <a:endParaRPr lang="en-GB"/>
        </a:p>
      </dgm:t>
    </dgm:pt>
    <dgm:pt modelId="{6CD89773-356B-4DBA-91C0-D284D1F9A736}" type="pres">
      <dgm:prSet presAssocID="{3DB598DF-5463-4EE5-A865-734A30D9F9B7}" presName="Name0" presStyleCnt="0">
        <dgm:presLayoutVars>
          <dgm:dir/>
          <dgm:resizeHandles val="exact"/>
        </dgm:presLayoutVars>
      </dgm:prSet>
      <dgm:spPr/>
    </dgm:pt>
    <dgm:pt modelId="{81CAF7DA-1DDD-4117-B90A-DB9AC234F4ED}" type="pres">
      <dgm:prSet presAssocID="{EA1BE1D7-EB10-4DFF-9504-E946F6F9D6D8}" presName="node" presStyleLbl="node1" presStyleIdx="0" presStyleCnt="11">
        <dgm:presLayoutVars>
          <dgm:bulletEnabled val="1"/>
        </dgm:presLayoutVars>
      </dgm:prSet>
      <dgm:spPr/>
    </dgm:pt>
    <dgm:pt modelId="{2741B3CE-CFB1-4570-BACB-0E0AD58BB3B5}" type="pres">
      <dgm:prSet presAssocID="{91BF4954-31A1-4409-9712-58F6B3F87308}" presName="sibTrans" presStyleLbl="sibTrans1D1" presStyleIdx="0" presStyleCnt="10"/>
      <dgm:spPr/>
    </dgm:pt>
    <dgm:pt modelId="{9D21B4ED-3E7B-4057-9D21-B889495EA250}" type="pres">
      <dgm:prSet presAssocID="{91BF4954-31A1-4409-9712-58F6B3F87308}" presName="connectorText" presStyleLbl="sibTrans1D1" presStyleIdx="0" presStyleCnt="10"/>
      <dgm:spPr/>
    </dgm:pt>
    <dgm:pt modelId="{1212F749-88B8-45E5-A446-BB444E0CFFD9}" type="pres">
      <dgm:prSet presAssocID="{851AAB09-9912-4661-BCE3-9BF915AB8DEA}" presName="node" presStyleLbl="node1" presStyleIdx="1" presStyleCnt="11">
        <dgm:presLayoutVars>
          <dgm:bulletEnabled val="1"/>
        </dgm:presLayoutVars>
      </dgm:prSet>
      <dgm:spPr/>
    </dgm:pt>
    <dgm:pt modelId="{2F8360E9-DE01-4B58-A911-E12340CBB3BB}" type="pres">
      <dgm:prSet presAssocID="{0DCD8790-8EC4-4AB7-9DE5-98A3512D06CE}" presName="sibTrans" presStyleLbl="sibTrans1D1" presStyleIdx="1" presStyleCnt="10"/>
      <dgm:spPr/>
    </dgm:pt>
    <dgm:pt modelId="{91B7B5F8-66EB-4444-B5FC-789BDD070517}" type="pres">
      <dgm:prSet presAssocID="{0DCD8790-8EC4-4AB7-9DE5-98A3512D06CE}" presName="connectorText" presStyleLbl="sibTrans1D1" presStyleIdx="1" presStyleCnt="10"/>
      <dgm:spPr/>
    </dgm:pt>
    <dgm:pt modelId="{4E068BBF-30FC-40A0-833C-B69612C3AF3A}" type="pres">
      <dgm:prSet presAssocID="{310400AC-E0F1-4D07-9A6F-C1C61AADBB9C}" presName="node" presStyleLbl="node1" presStyleIdx="2" presStyleCnt="11">
        <dgm:presLayoutVars>
          <dgm:bulletEnabled val="1"/>
        </dgm:presLayoutVars>
      </dgm:prSet>
      <dgm:spPr/>
    </dgm:pt>
    <dgm:pt modelId="{D7872DA1-744F-4DD2-A7AB-5276FF9CADD3}" type="pres">
      <dgm:prSet presAssocID="{2531AF04-A1E2-4765-8BCC-07B615017542}" presName="sibTrans" presStyleLbl="sibTrans1D1" presStyleIdx="2" presStyleCnt="10"/>
      <dgm:spPr/>
    </dgm:pt>
    <dgm:pt modelId="{7CE2B6C6-0944-4A71-AFF0-A283A67366FD}" type="pres">
      <dgm:prSet presAssocID="{2531AF04-A1E2-4765-8BCC-07B615017542}" presName="connectorText" presStyleLbl="sibTrans1D1" presStyleIdx="2" presStyleCnt="10"/>
      <dgm:spPr/>
    </dgm:pt>
    <dgm:pt modelId="{59DAB623-FB3B-4D4A-B9FC-D9489E19F439}" type="pres">
      <dgm:prSet presAssocID="{5EBAFF0B-3CE6-44E0-9AFC-6C9EECBB5D09}" presName="node" presStyleLbl="node1" presStyleIdx="3" presStyleCnt="11">
        <dgm:presLayoutVars>
          <dgm:bulletEnabled val="1"/>
        </dgm:presLayoutVars>
      </dgm:prSet>
      <dgm:spPr/>
    </dgm:pt>
    <dgm:pt modelId="{4CEACFF4-7E78-4A5B-9412-1563947CD745}" type="pres">
      <dgm:prSet presAssocID="{77912154-3D3A-460B-BA8F-58FDA2467DA1}" presName="sibTrans" presStyleLbl="sibTrans1D1" presStyleIdx="3" presStyleCnt="10"/>
      <dgm:spPr/>
    </dgm:pt>
    <dgm:pt modelId="{C30C95FD-2EE8-4F1A-8588-3B9FEDAA0B5B}" type="pres">
      <dgm:prSet presAssocID="{77912154-3D3A-460B-BA8F-58FDA2467DA1}" presName="connectorText" presStyleLbl="sibTrans1D1" presStyleIdx="3" presStyleCnt="10"/>
      <dgm:spPr/>
    </dgm:pt>
    <dgm:pt modelId="{2D059DF6-FF5B-459F-9476-136374A04B02}" type="pres">
      <dgm:prSet presAssocID="{72F60066-B396-48A5-AE17-B17CE16F3242}" presName="node" presStyleLbl="node1" presStyleIdx="4" presStyleCnt="11">
        <dgm:presLayoutVars>
          <dgm:bulletEnabled val="1"/>
        </dgm:presLayoutVars>
      </dgm:prSet>
      <dgm:spPr/>
    </dgm:pt>
    <dgm:pt modelId="{7CA5E2D7-D1C3-47D4-9AD6-5DBF434D20C9}" type="pres">
      <dgm:prSet presAssocID="{5C2ACEC6-4330-4D4A-97DC-2619782FCE6D}" presName="sibTrans" presStyleLbl="sibTrans1D1" presStyleIdx="4" presStyleCnt="10"/>
      <dgm:spPr/>
    </dgm:pt>
    <dgm:pt modelId="{B38417DE-2CA8-4259-9090-7618652CCD85}" type="pres">
      <dgm:prSet presAssocID="{5C2ACEC6-4330-4D4A-97DC-2619782FCE6D}" presName="connectorText" presStyleLbl="sibTrans1D1" presStyleIdx="4" presStyleCnt="10"/>
      <dgm:spPr/>
    </dgm:pt>
    <dgm:pt modelId="{6D5F4CCA-3769-4C1D-A335-44CEA54793D2}" type="pres">
      <dgm:prSet presAssocID="{416ABBAE-23D4-4A84-AD80-7475C5AF705B}" presName="node" presStyleLbl="node1" presStyleIdx="5" presStyleCnt="11">
        <dgm:presLayoutVars>
          <dgm:bulletEnabled val="1"/>
        </dgm:presLayoutVars>
      </dgm:prSet>
      <dgm:spPr/>
    </dgm:pt>
    <dgm:pt modelId="{2A6E8834-B563-4B97-BE61-1986D22B334E}" type="pres">
      <dgm:prSet presAssocID="{04D46837-18A1-4D01-88D7-EBF21A63B79B}" presName="sibTrans" presStyleLbl="sibTrans1D1" presStyleIdx="5" presStyleCnt="10"/>
      <dgm:spPr/>
    </dgm:pt>
    <dgm:pt modelId="{09588485-B495-44BD-BA50-E9313F17FF8A}" type="pres">
      <dgm:prSet presAssocID="{04D46837-18A1-4D01-88D7-EBF21A63B79B}" presName="connectorText" presStyleLbl="sibTrans1D1" presStyleIdx="5" presStyleCnt="10"/>
      <dgm:spPr/>
    </dgm:pt>
    <dgm:pt modelId="{20CD1F78-154D-49A0-9E67-1EAC20CD9E9D}" type="pres">
      <dgm:prSet presAssocID="{99C9A514-F727-4DB2-B845-AD1D709D1D15}" presName="node" presStyleLbl="node1" presStyleIdx="6" presStyleCnt="11">
        <dgm:presLayoutVars>
          <dgm:bulletEnabled val="1"/>
        </dgm:presLayoutVars>
      </dgm:prSet>
      <dgm:spPr/>
    </dgm:pt>
    <dgm:pt modelId="{A895872C-D4F1-49CD-9CCB-F42F0A444B6F}" type="pres">
      <dgm:prSet presAssocID="{3F97CD29-7A1B-488C-A656-EE1411BC2D20}" presName="sibTrans" presStyleLbl="sibTrans1D1" presStyleIdx="6" presStyleCnt="10"/>
      <dgm:spPr/>
    </dgm:pt>
    <dgm:pt modelId="{4605542A-C81F-4CD4-8540-EE3E4473BD41}" type="pres">
      <dgm:prSet presAssocID="{3F97CD29-7A1B-488C-A656-EE1411BC2D20}" presName="connectorText" presStyleLbl="sibTrans1D1" presStyleIdx="6" presStyleCnt="10"/>
      <dgm:spPr/>
    </dgm:pt>
    <dgm:pt modelId="{DD97CEAD-B06A-4567-9AF5-56F45D0012D3}" type="pres">
      <dgm:prSet presAssocID="{B69CE0EF-63C6-4BF4-B1DF-E75367CFE215}" presName="node" presStyleLbl="node1" presStyleIdx="7" presStyleCnt="11">
        <dgm:presLayoutVars>
          <dgm:bulletEnabled val="1"/>
        </dgm:presLayoutVars>
      </dgm:prSet>
      <dgm:spPr/>
    </dgm:pt>
    <dgm:pt modelId="{462C69B5-0E61-492E-B2DE-DD39EFB6DF3C}" type="pres">
      <dgm:prSet presAssocID="{7A931238-2741-460E-8260-00F325146899}" presName="sibTrans" presStyleLbl="sibTrans1D1" presStyleIdx="7" presStyleCnt="10"/>
      <dgm:spPr/>
    </dgm:pt>
    <dgm:pt modelId="{247BE8CC-431F-466C-AD71-1F3E72116E37}" type="pres">
      <dgm:prSet presAssocID="{7A931238-2741-460E-8260-00F325146899}" presName="connectorText" presStyleLbl="sibTrans1D1" presStyleIdx="7" presStyleCnt="10"/>
      <dgm:spPr/>
    </dgm:pt>
    <dgm:pt modelId="{7640D286-1450-463C-A621-5A325C3AA101}" type="pres">
      <dgm:prSet presAssocID="{B217E293-73B0-4ABD-91CE-8E84806BF98E}" presName="node" presStyleLbl="node1" presStyleIdx="8" presStyleCnt="11">
        <dgm:presLayoutVars>
          <dgm:bulletEnabled val="1"/>
        </dgm:presLayoutVars>
      </dgm:prSet>
      <dgm:spPr/>
    </dgm:pt>
    <dgm:pt modelId="{40D5E744-7DBE-40C7-985F-C46E57C79DCE}" type="pres">
      <dgm:prSet presAssocID="{1D990BCD-C124-4D53-A9F0-1C0F299C62C6}" presName="sibTrans" presStyleLbl="sibTrans1D1" presStyleIdx="8" presStyleCnt="10"/>
      <dgm:spPr/>
    </dgm:pt>
    <dgm:pt modelId="{D600D7A2-9907-4D21-BF6E-E3904FE15155}" type="pres">
      <dgm:prSet presAssocID="{1D990BCD-C124-4D53-A9F0-1C0F299C62C6}" presName="connectorText" presStyleLbl="sibTrans1D1" presStyleIdx="8" presStyleCnt="10"/>
      <dgm:spPr/>
    </dgm:pt>
    <dgm:pt modelId="{A3C8961C-1668-4709-93CA-1BE42E7CB3C1}" type="pres">
      <dgm:prSet presAssocID="{FB1D27C6-3182-446E-A991-4BEAC8EE4D2A}" presName="node" presStyleLbl="node1" presStyleIdx="9" presStyleCnt="11">
        <dgm:presLayoutVars>
          <dgm:bulletEnabled val="1"/>
        </dgm:presLayoutVars>
      </dgm:prSet>
      <dgm:spPr/>
    </dgm:pt>
    <dgm:pt modelId="{DBA826C9-5EF1-41D6-A560-913588D2E440}" type="pres">
      <dgm:prSet presAssocID="{32EA12C6-9C4E-4759-ACA7-DEEF4FF0020B}" presName="sibTrans" presStyleLbl="sibTrans1D1" presStyleIdx="9" presStyleCnt="10"/>
      <dgm:spPr/>
    </dgm:pt>
    <dgm:pt modelId="{6CDF2756-EFC7-4E4E-A804-B8E6EA44617E}" type="pres">
      <dgm:prSet presAssocID="{32EA12C6-9C4E-4759-ACA7-DEEF4FF0020B}" presName="connectorText" presStyleLbl="sibTrans1D1" presStyleIdx="9" presStyleCnt="10"/>
      <dgm:spPr/>
    </dgm:pt>
    <dgm:pt modelId="{03D8065E-093A-4385-94C3-741614F729D2}" type="pres">
      <dgm:prSet presAssocID="{6D9F8D8A-F540-4615-BA0E-C54E5EEBB529}" presName="node" presStyleLbl="node1" presStyleIdx="10" presStyleCnt="11">
        <dgm:presLayoutVars>
          <dgm:bulletEnabled val="1"/>
        </dgm:presLayoutVars>
      </dgm:prSet>
      <dgm:spPr/>
    </dgm:pt>
  </dgm:ptLst>
  <dgm:cxnLst>
    <dgm:cxn modelId="{9B7F9102-9610-41A3-BE65-7D32108B09B6}" type="presOf" srcId="{1D990BCD-C124-4D53-A9F0-1C0F299C62C6}" destId="{D600D7A2-9907-4D21-BF6E-E3904FE15155}" srcOrd="1" destOrd="0" presId="urn:microsoft.com/office/officeart/2005/8/layout/bProcess3"/>
    <dgm:cxn modelId="{C7E3B50F-96D1-4776-9F71-F527145D03EE}" type="presOf" srcId="{EA1BE1D7-EB10-4DFF-9504-E946F6F9D6D8}" destId="{81CAF7DA-1DDD-4117-B90A-DB9AC234F4ED}" srcOrd="0" destOrd="0" presId="urn:microsoft.com/office/officeart/2005/8/layout/bProcess3"/>
    <dgm:cxn modelId="{31CE4719-68ED-4CE8-B93E-7EA451A5E18C}" type="presOf" srcId="{B217E293-73B0-4ABD-91CE-8E84806BF98E}" destId="{7640D286-1450-463C-A621-5A325C3AA101}" srcOrd="0" destOrd="0" presId="urn:microsoft.com/office/officeart/2005/8/layout/bProcess3"/>
    <dgm:cxn modelId="{5F521530-56CF-4FDE-8A02-52AEC7599ADF}" type="presOf" srcId="{04D46837-18A1-4D01-88D7-EBF21A63B79B}" destId="{2A6E8834-B563-4B97-BE61-1986D22B334E}" srcOrd="0" destOrd="0" presId="urn:microsoft.com/office/officeart/2005/8/layout/bProcess3"/>
    <dgm:cxn modelId="{0B8C7F30-EFDC-4C70-B3BF-3B8BA8689479}" type="presOf" srcId="{3DB598DF-5463-4EE5-A865-734A30D9F9B7}" destId="{6CD89773-356B-4DBA-91C0-D284D1F9A736}" srcOrd="0" destOrd="0" presId="urn:microsoft.com/office/officeart/2005/8/layout/bProcess3"/>
    <dgm:cxn modelId="{44FD9C36-0158-45C3-8329-D2998A3023EA}" type="presOf" srcId="{416ABBAE-23D4-4A84-AD80-7475C5AF705B}" destId="{6D5F4CCA-3769-4C1D-A335-44CEA54793D2}" srcOrd="0" destOrd="0" presId="urn:microsoft.com/office/officeart/2005/8/layout/bProcess3"/>
    <dgm:cxn modelId="{7D99B036-3E54-4465-8844-3D184D6B91BF}" type="presOf" srcId="{FB1D27C6-3182-446E-A991-4BEAC8EE4D2A}" destId="{A3C8961C-1668-4709-93CA-1BE42E7CB3C1}" srcOrd="0" destOrd="0" presId="urn:microsoft.com/office/officeart/2005/8/layout/bProcess3"/>
    <dgm:cxn modelId="{79E83238-3B6C-4B54-9787-5B7647B212A9}" type="presOf" srcId="{2531AF04-A1E2-4765-8BCC-07B615017542}" destId="{7CE2B6C6-0944-4A71-AFF0-A283A67366FD}" srcOrd="1" destOrd="0" presId="urn:microsoft.com/office/officeart/2005/8/layout/bProcess3"/>
    <dgm:cxn modelId="{05B94D40-810D-4211-85D2-0284CD0A9EBC}" srcId="{3DB598DF-5463-4EE5-A865-734A30D9F9B7}" destId="{B217E293-73B0-4ABD-91CE-8E84806BF98E}" srcOrd="8" destOrd="0" parTransId="{D62DD05F-DBDD-4FDD-9013-FBAE042055E4}" sibTransId="{1D990BCD-C124-4D53-A9F0-1C0F299C62C6}"/>
    <dgm:cxn modelId="{9CE07C5B-71DD-4BF5-800B-5918848EB950}" type="presOf" srcId="{99C9A514-F727-4DB2-B845-AD1D709D1D15}" destId="{20CD1F78-154D-49A0-9E67-1EAC20CD9E9D}" srcOrd="0" destOrd="0" presId="urn:microsoft.com/office/officeart/2005/8/layout/bProcess3"/>
    <dgm:cxn modelId="{CFD60D60-1A2D-4150-A3F2-886AF35B8CE1}" srcId="{3DB598DF-5463-4EE5-A865-734A30D9F9B7}" destId="{416ABBAE-23D4-4A84-AD80-7475C5AF705B}" srcOrd="5" destOrd="0" parTransId="{D36627BC-F993-4824-9656-31F6D4237092}" sibTransId="{04D46837-18A1-4D01-88D7-EBF21A63B79B}"/>
    <dgm:cxn modelId="{BE58E041-FF8D-44B5-AB80-BDF24BBEF1AF}" type="presOf" srcId="{6D9F8D8A-F540-4615-BA0E-C54E5EEBB529}" destId="{03D8065E-093A-4385-94C3-741614F729D2}" srcOrd="0" destOrd="0" presId="urn:microsoft.com/office/officeart/2005/8/layout/bProcess3"/>
    <dgm:cxn modelId="{DEC2CA43-4D51-4AF0-9555-4C133B39E5CF}" type="presOf" srcId="{77912154-3D3A-460B-BA8F-58FDA2467DA1}" destId="{C30C95FD-2EE8-4F1A-8588-3B9FEDAA0B5B}" srcOrd="1" destOrd="0" presId="urn:microsoft.com/office/officeart/2005/8/layout/bProcess3"/>
    <dgm:cxn modelId="{9C296067-1885-4495-BF16-6BFEA8DC346E}" type="presOf" srcId="{310400AC-E0F1-4D07-9A6F-C1C61AADBB9C}" destId="{4E068BBF-30FC-40A0-833C-B69612C3AF3A}" srcOrd="0" destOrd="0" presId="urn:microsoft.com/office/officeart/2005/8/layout/bProcess3"/>
    <dgm:cxn modelId="{F7382D69-0EE0-4718-98EC-E40DB9496F13}" srcId="{3DB598DF-5463-4EE5-A865-734A30D9F9B7}" destId="{851AAB09-9912-4661-BCE3-9BF915AB8DEA}" srcOrd="1" destOrd="0" parTransId="{4CAD0FA9-BE4C-45CF-AB0C-F5ECA6AF32CD}" sibTransId="{0DCD8790-8EC4-4AB7-9DE5-98A3512D06CE}"/>
    <dgm:cxn modelId="{76BA7F4D-D8BE-4A85-A478-8C2FB5797DA3}" type="presOf" srcId="{91BF4954-31A1-4409-9712-58F6B3F87308}" destId="{9D21B4ED-3E7B-4057-9D21-B889495EA250}" srcOrd="1" destOrd="0" presId="urn:microsoft.com/office/officeart/2005/8/layout/bProcess3"/>
    <dgm:cxn modelId="{3F018A81-28CD-40DE-912A-D5DDF2C5B2C2}" type="presOf" srcId="{5C2ACEC6-4330-4D4A-97DC-2619782FCE6D}" destId="{B38417DE-2CA8-4259-9090-7618652CCD85}" srcOrd="1" destOrd="0" presId="urn:microsoft.com/office/officeart/2005/8/layout/bProcess3"/>
    <dgm:cxn modelId="{EC61E084-69EA-4E96-BE10-22D8C1D6F21D}" type="presOf" srcId="{72F60066-B396-48A5-AE17-B17CE16F3242}" destId="{2D059DF6-FF5B-459F-9476-136374A04B02}" srcOrd="0" destOrd="0" presId="urn:microsoft.com/office/officeart/2005/8/layout/bProcess3"/>
    <dgm:cxn modelId="{37172F86-C261-4DCB-99F2-8D3A3DCE3187}" type="presOf" srcId="{32EA12C6-9C4E-4759-ACA7-DEEF4FF0020B}" destId="{DBA826C9-5EF1-41D6-A560-913588D2E440}" srcOrd="0" destOrd="0" presId="urn:microsoft.com/office/officeart/2005/8/layout/bProcess3"/>
    <dgm:cxn modelId="{353EB087-2318-4FE4-88B3-BFE56A7F6C4B}" type="presOf" srcId="{91BF4954-31A1-4409-9712-58F6B3F87308}" destId="{2741B3CE-CFB1-4570-BACB-0E0AD58BB3B5}" srcOrd="0" destOrd="0" presId="urn:microsoft.com/office/officeart/2005/8/layout/bProcess3"/>
    <dgm:cxn modelId="{078FEC88-D3AF-435B-9CB3-478FEDC0A841}" type="presOf" srcId="{32EA12C6-9C4E-4759-ACA7-DEEF4FF0020B}" destId="{6CDF2756-EFC7-4E4E-A804-B8E6EA44617E}" srcOrd="1" destOrd="0" presId="urn:microsoft.com/office/officeart/2005/8/layout/bProcess3"/>
    <dgm:cxn modelId="{94DC208A-34FD-453E-BA9B-E371373AD58A}" srcId="{3DB598DF-5463-4EE5-A865-734A30D9F9B7}" destId="{310400AC-E0F1-4D07-9A6F-C1C61AADBB9C}" srcOrd="2" destOrd="0" parTransId="{CEBCAFDA-B502-42B3-9778-A0F45BBE0BA0}" sibTransId="{2531AF04-A1E2-4765-8BCC-07B615017542}"/>
    <dgm:cxn modelId="{2B45C398-207E-4E97-BB2B-57A377741DE3}" type="presOf" srcId="{5EBAFF0B-3CE6-44E0-9AFC-6C9EECBB5D09}" destId="{59DAB623-FB3B-4D4A-B9FC-D9489E19F439}" srcOrd="0" destOrd="0" presId="urn:microsoft.com/office/officeart/2005/8/layout/bProcess3"/>
    <dgm:cxn modelId="{591EBF9A-6ADB-4DC4-974E-3F4221344553}" srcId="{3DB598DF-5463-4EE5-A865-734A30D9F9B7}" destId="{99C9A514-F727-4DB2-B845-AD1D709D1D15}" srcOrd="6" destOrd="0" parTransId="{2D5E397A-AB37-40FD-A88A-A70521367EE0}" sibTransId="{3F97CD29-7A1B-488C-A656-EE1411BC2D20}"/>
    <dgm:cxn modelId="{6240D79C-AAC2-4C46-8828-C96C48CFE227}" type="presOf" srcId="{2531AF04-A1E2-4765-8BCC-07B615017542}" destId="{D7872DA1-744F-4DD2-A7AB-5276FF9CADD3}" srcOrd="0" destOrd="0" presId="urn:microsoft.com/office/officeart/2005/8/layout/bProcess3"/>
    <dgm:cxn modelId="{E71C959D-563A-4775-93AD-F2AF6E5B0E9A}" srcId="{3DB598DF-5463-4EE5-A865-734A30D9F9B7}" destId="{72F60066-B396-48A5-AE17-B17CE16F3242}" srcOrd="4" destOrd="0" parTransId="{E0BD3AC0-290D-4172-90CD-51C8D7C5FBE0}" sibTransId="{5C2ACEC6-4330-4D4A-97DC-2619782FCE6D}"/>
    <dgm:cxn modelId="{AF4793A3-76C9-4F15-92C6-BFA27C3C2881}" type="presOf" srcId="{04D46837-18A1-4D01-88D7-EBF21A63B79B}" destId="{09588485-B495-44BD-BA50-E9313F17FF8A}" srcOrd="1" destOrd="0" presId="urn:microsoft.com/office/officeart/2005/8/layout/bProcess3"/>
    <dgm:cxn modelId="{10C9E1A6-230E-41D7-9257-357B67B03092}" type="presOf" srcId="{7A931238-2741-460E-8260-00F325146899}" destId="{247BE8CC-431F-466C-AD71-1F3E72116E37}" srcOrd="1" destOrd="0" presId="urn:microsoft.com/office/officeart/2005/8/layout/bProcess3"/>
    <dgm:cxn modelId="{B028CEAA-85AC-4729-9C69-84B2975334A3}" type="presOf" srcId="{B69CE0EF-63C6-4BF4-B1DF-E75367CFE215}" destId="{DD97CEAD-B06A-4567-9AF5-56F45D0012D3}" srcOrd="0" destOrd="0" presId="urn:microsoft.com/office/officeart/2005/8/layout/bProcess3"/>
    <dgm:cxn modelId="{EFFA45AF-8577-4D24-9475-15A998CE6084}" type="presOf" srcId="{5C2ACEC6-4330-4D4A-97DC-2619782FCE6D}" destId="{7CA5E2D7-D1C3-47D4-9AD6-5DBF434D20C9}" srcOrd="0" destOrd="0" presId="urn:microsoft.com/office/officeart/2005/8/layout/bProcess3"/>
    <dgm:cxn modelId="{2BFF25B2-BE5D-468C-B4EF-05F5F031CF6E}" type="presOf" srcId="{77912154-3D3A-460B-BA8F-58FDA2467DA1}" destId="{4CEACFF4-7E78-4A5B-9412-1563947CD745}" srcOrd="0" destOrd="0" presId="urn:microsoft.com/office/officeart/2005/8/layout/bProcess3"/>
    <dgm:cxn modelId="{B25FF5B5-3868-4E0A-BF44-D8C7B4D50B5B}" srcId="{3DB598DF-5463-4EE5-A865-734A30D9F9B7}" destId="{5EBAFF0B-3CE6-44E0-9AFC-6C9EECBB5D09}" srcOrd="3" destOrd="0" parTransId="{C9281041-E809-47C4-A62B-139724B4B6AE}" sibTransId="{77912154-3D3A-460B-BA8F-58FDA2467DA1}"/>
    <dgm:cxn modelId="{9F4F17B9-006E-4403-AA5A-64A04DBEE23C}" type="presOf" srcId="{1D990BCD-C124-4D53-A9F0-1C0F299C62C6}" destId="{40D5E744-7DBE-40C7-985F-C46E57C79DCE}" srcOrd="0" destOrd="0" presId="urn:microsoft.com/office/officeart/2005/8/layout/bProcess3"/>
    <dgm:cxn modelId="{00798DBC-ACBE-471B-BFB3-F91FEFBE8874}" type="presOf" srcId="{0DCD8790-8EC4-4AB7-9DE5-98A3512D06CE}" destId="{91B7B5F8-66EB-4444-B5FC-789BDD070517}" srcOrd="1" destOrd="0" presId="urn:microsoft.com/office/officeart/2005/8/layout/bProcess3"/>
    <dgm:cxn modelId="{6E2937C4-99D8-4CB9-8352-EB3E97DC0A73}" srcId="{3DB598DF-5463-4EE5-A865-734A30D9F9B7}" destId="{B69CE0EF-63C6-4BF4-B1DF-E75367CFE215}" srcOrd="7" destOrd="0" parTransId="{1E646AA3-119B-42F8-880A-D0984E009EFD}" sibTransId="{7A931238-2741-460E-8260-00F325146899}"/>
    <dgm:cxn modelId="{925A42C8-33F2-4E10-8441-5145EAD3E47E}" type="presOf" srcId="{3F97CD29-7A1B-488C-A656-EE1411BC2D20}" destId="{4605542A-C81F-4CD4-8540-EE3E4473BD41}" srcOrd="1" destOrd="0" presId="urn:microsoft.com/office/officeart/2005/8/layout/bProcess3"/>
    <dgm:cxn modelId="{E53D5BCB-248F-4EC3-A710-05D43733CA7D}" type="presOf" srcId="{851AAB09-9912-4661-BCE3-9BF915AB8DEA}" destId="{1212F749-88B8-45E5-A446-BB444E0CFFD9}" srcOrd="0" destOrd="0" presId="urn:microsoft.com/office/officeart/2005/8/layout/bProcess3"/>
    <dgm:cxn modelId="{5846F5D6-8ABF-4544-BAFA-15DC886C6DF3}" srcId="{3DB598DF-5463-4EE5-A865-734A30D9F9B7}" destId="{FB1D27C6-3182-446E-A991-4BEAC8EE4D2A}" srcOrd="9" destOrd="0" parTransId="{EC82F26C-02B6-4788-B1E2-728CB33BC793}" sibTransId="{32EA12C6-9C4E-4759-ACA7-DEEF4FF0020B}"/>
    <dgm:cxn modelId="{7440F0D7-1271-4D97-A4F4-C388FE8C85E0}" srcId="{3DB598DF-5463-4EE5-A865-734A30D9F9B7}" destId="{6D9F8D8A-F540-4615-BA0E-C54E5EEBB529}" srcOrd="10" destOrd="0" parTransId="{070E155F-ADB1-4649-9D45-64E0DFAF18EA}" sibTransId="{EDB90606-B373-4D8F-B182-607F6F9A19E8}"/>
    <dgm:cxn modelId="{F64990E3-A9C6-4EA5-A1CC-B424F9E8B9B2}" type="presOf" srcId="{7A931238-2741-460E-8260-00F325146899}" destId="{462C69B5-0E61-492E-B2DE-DD39EFB6DF3C}" srcOrd="0" destOrd="0" presId="urn:microsoft.com/office/officeart/2005/8/layout/bProcess3"/>
    <dgm:cxn modelId="{222178E8-3BB4-40BD-9BDE-2F7FCD42C2ED}" type="presOf" srcId="{3F97CD29-7A1B-488C-A656-EE1411BC2D20}" destId="{A895872C-D4F1-49CD-9CCB-F42F0A444B6F}" srcOrd="0" destOrd="0" presId="urn:microsoft.com/office/officeart/2005/8/layout/bProcess3"/>
    <dgm:cxn modelId="{07FA8AF1-3767-4781-BC27-3C1E036BD870}" type="presOf" srcId="{0DCD8790-8EC4-4AB7-9DE5-98A3512D06CE}" destId="{2F8360E9-DE01-4B58-A911-E12340CBB3BB}" srcOrd="0" destOrd="0" presId="urn:microsoft.com/office/officeart/2005/8/layout/bProcess3"/>
    <dgm:cxn modelId="{73F170F5-7594-443E-851C-FABA1B19C9DE}" srcId="{3DB598DF-5463-4EE5-A865-734A30D9F9B7}" destId="{EA1BE1D7-EB10-4DFF-9504-E946F6F9D6D8}" srcOrd="0" destOrd="0" parTransId="{B0FAE741-C7D1-4E8E-A9C3-B4CFF397C578}" sibTransId="{91BF4954-31A1-4409-9712-58F6B3F87308}"/>
    <dgm:cxn modelId="{7FE73BDD-F245-4213-AD31-018251DA7EE4}" type="presParOf" srcId="{6CD89773-356B-4DBA-91C0-D284D1F9A736}" destId="{81CAF7DA-1DDD-4117-B90A-DB9AC234F4ED}" srcOrd="0" destOrd="0" presId="urn:microsoft.com/office/officeart/2005/8/layout/bProcess3"/>
    <dgm:cxn modelId="{806D6794-149B-4C48-A3D5-808FA60E97FC}" type="presParOf" srcId="{6CD89773-356B-4DBA-91C0-D284D1F9A736}" destId="{2741B3CE-CFB1-4570-BACB-0E0AD58BB3B5}" srcOrd="1" destOrd="0" presId="urn:microsoft.com/office/officeart/2005/8/layout/bProcess3"/>
    <dgm:cxn modelId="{14187D09-2636-420F-9AB9-08AC7A18193E}" type="presParOf" srcId="{2741B3CE-CFB1-4570-BACB-0E0AD58BB3B5}" destId="{9D21B4ED-3E7B-4057-9D21-B889495EA250}" srcOrd="0" destOrd="0" presId="urn:microsoft.com/office/officeart/2005/8/layout/bProcess3"/>
    <dgm:cxn modelId="{BE46C21C-7B42-4DE4-840F-B92D16D8D0B7}" type="presParOf" srcId="{6CD89773-356B-4DBA-91C0-D284D1F9A736}" destId="{1212F749-88B8-45E5-A446-BB444E0CFFD9}" srcOrd="2" destOrd="0" presId="urn:microsoft.com/office/officeart/2005/8/layout/bProcess3"/>
    <dgm:cxn modelId="{B0C3AD46-2524-4C1A-AAA1-F56869330CD7}" type="presParOf" srcId="{6CD89773-356B-4DBA-91C0-D284D1F9A736}" destId="{2F8360E9-DE01-4B58-A911-E12340CBB3BB}" srcOrd="3" destOrd="0" presId="urn:microsoft.com/office/officeart/2005/8/layout/bProcess3"/>
    <dgm:cxn modelId="{15CD79FE-CB0D-4751-9FC6-B545773F1B02}" type="presParOf" srcId="{2F8360E9-DE01-4B58-A911-E12340CBB3BB}" destId="{91B7B5F8-66EB-4444-B5FC-789BDD070517}" srcOrd="0" destOrd="0" presId="urn:microsoft.com/office/officeart/2005/8/layout/bProcess3"/>
    <dgm:cxn modelId="{57AD63C6-6D35-42CC-8C04-4B606F9843A8}" type="presParOf" srcId="{6CD89773-356B-4DBA-91C0-D284D1F9A736}" destId="{4E068BBF-30FC-40A0-833C-B69612C3AF3A}" srcOrd="4" destOrd="0" presId="urn:microsoft.com/office/officeart/2005/8/layout/bProcess3"/>
    <dgm:cxn modelId="{612F1F25-3DE0-4C84-BC7D-83B9DA89CE24}" type="presParOf" srcId="{6CD89773-356B-4DBA-91C0-D284D1F9A736}" destId="{D7872DA1-744F-4DD2-A7AB-5276FF9CADD3}" srcOrd="5" destOrd="0" presId="urn:microsoft.com/office/officeart/2005/8/layout/bProcess3"/>
    <dgm:cxn modelId="{DBFE4A01-B150-4CBE-A612-DE2F1C48E181}" type="presParOf" srcId="{D7872DA1-744F-4DD2-A7AB-5276FF9CADD3}" destId="{7CE2B6C6-0944-4A71-AFF0-A283A67366FD}" srcOrd="0" destOrd="0" presId="urn:microsoft.com/office/officeart/2005/8/layout/bProcess3"/>
    <dgm:cxn modelId="{9D32DC0D-1EBE-48A5-92F5-663D189D2ADC}" type="presParOf" srcId="{6CD89773-356B-4DBA-91C0-D284D1F9A736}" destId="{59DAB623-FB3B-4D4A-B9FC-D9489E19F439}" srcOrd="6" destOrd="0" presId="urn:microsoft.com/office/officeart/2005/8/layout/bProcess3"/>
    <dgm:cxn modelId="{0B7A4184-2537-4C91-AC99-DBD002C0EA2B}" type="presParOf" srcId="{6CD89773-356B-4DBA-91C0-D284D1F9A736}" destId="{4CEACFF4-7E78-4A5B-9412-1563947CD745}" srcOrd="7" destOrd="0" presId="urn:microsoft.com/office/officeart/2005/8/layout/bProcess3"/>
    <dgm:cxn modelId="{F913C2A8-6135-4704-9FE9-FC00FE2C72D1}" type="presParOf" srcId="{4CEACFF4-7E78-4A5B-9412-1563947CD745}" destId="{C30C95FD-2EE8-4F1A-8588-3B9FEDAA0B5B}" srcOrd="0" destOrd="0" presId="urn:microsoft.com/office/officeart/2005/8/layout/bProcess3"/>
    <dgm:cxn modelId="{A613CD79-E241-40F1-90B6-6E8851705EF3}" type="presParOf" srcId="{6CD89773-356B-4DBA-91C0-D284D1F9A736}" destId="{2D059DF6-FF5B-459F-9476-136374A04B02}" srcOrd="8" destOrd="0" presId="urn:microsoft.com/office/officeart/2005/8/layout/bProcess3"/>
    <dgm:cxn modelId="{A17533D4-D19C-4F79-9E41-A2873CEDAFDC}" type="presParOf" srcId="{6CD89773-356B-4DBA-91C0-D284D1F9A736}" destId="{7CA5E2D7-D1C3-47D4-9AD6-5DBF434D20C9}" srcOrd="9" destOrd="0" presId="urn:microsoft.com/office/officeart/2005/8/layout/bProcess3"/>
    <dgm:cxn modelId="{606911B1-569D-43F2-97AA-E9995D33A49B}" type="presParOf" srcId="{7CA5E2D7-D1C3-47D4-9AD6-5DBF434D20C9}" destId="{B38417DE-2CA8-4259-9090-7618652CCD85}" srcOrd="0" destOrd="0" presId="urn:microsoft.com/office/officeart/2005/8/layout/bProcess3"/>
    <dgm:cxn modelId="{76037D3E-1F11-4F8E-8FB4-F7B32615C5B5}" type="presParOf" srcId="{6CD89773-356B-4DBA-91C0-D284D1F9A736}" destId="{6D5F4CCA-3769-4C1D-A335-44CEA54793D2}" srcOrd="10" destOrd="0" presId="urn:microsoft.com/office/officeart/2005/8/layout/bProcess3"/>
    <dgm:cxn modelId="{82436E2B-2C94-4F07-A60A-D46C67A4191A}" type="presParOf" srcId="{6CD89773-356B-4DBA-91C0-D284D1F9A736}" destId="{2A6E8834-B563-4B97-BE61-1986D22B334E}" srcOrd="11" destOrd="0" presId="urn:microsoft.com/office/officeart/2005/8/layout/bProcess3"/>
    <dgm:cxn modelId="{CFEECEE0-D6AF-46AC-B0B2-2C493DC0CF29}" type="presParOf" srcId="{2A6E8834-B563-4B97-BE61-1986D22B334E}" destId="{09588485-B495-44BD-BA50-E9313F17FF8A}" srcOrd="0" destOrd="0" presId="urn:microsoft.com/office/officeart/2005/8/layout/bProcess3"/>
    <dgm:cxn modelId="{F093EAD0-8B8E-4676-92C0-B4DCD8FE18F6}" type="presParOf" srcId="{6CD89773-356B-4DBA-91C0-D284D1F9A736}" destId="{20CD1F78-154D-49A0-9E67-1EAC20CD9E9D}" srcOrd="12" destOrd="0" presId="urn:microsoft.com/office/officeart/2005/8/layout/bProcess3"/>
    <dgm:cxn modelId="{EDFBED33-E083-4341-8995-B26A834A2803}" type="presParOf" srcId="{6CD89773-356B-4DBA-91C0-D284D1F9A736}" destId="{A895872C-D4F1-49CD-9CCB-F42F0A444B6F}" srcOrd="13" destOrd="0" presId="urn:microsoft.com/office/officeart/2005/8/layout/bProcess3"/>
    <dgm:cxn modelId="{56A844FC-2829-4656-9A4C-A4FAAD43C0DF}" type="presParOf" srcId="{A895872C-D4F1-49CD-9CCB-F42F0A444B6F}" destId="{4605542A-C81F-4CD4-8540-EE3E4473BD41}" srcOrd="0" destOrd="0" presId="urn:microsoft.com/office/officeart/2005/8/layout/bProcess3"/>
    <dgm:cxn modelId="{B44CD991-134A-4F63-8A1A-1B8584FCF277}" type="presParOf" srcId="{6CD89773-356B-4DBA-91C0-D284D1F9A736}" destId="{DD97CEAD-B06A-4567-9AF5-56F45D0012D3}" srcOrd="14" destOrd="0" presId="urn:microsoft.com/office/officeart/2005/8/layout/bProcess3"/>
    <dgm:cxn modelId="{25CF5D85-3C49-4FD8-875B-11FEE4091587}" type="presParOf" srcId="{6CD89773-356B-4DBA-91C0-D284D1F9A736}" destId="{462C69B5-0E61-492E-B2DE-DD39EFB6DF3C}" srcOrd="15" destOrd="0" presId="urn:microsoft.com/office/officeart/2005/8/layout/bProcess3"/>
    <dgm:cxn modelId="{BE80CF4A-0AF2-4432-8932-F63251267FBF}" type="presParOf" srcId="{462C69B5-0E61-492E-B2DE-DD39EFB6DF3C}" destId="{247BE8CC-431F-466C-AD71-1F3E72116E37}" srcOrd="0" destOrd="0" presId="urn:microsoft.com/office/officeart/2005/8/layout/bProcess3"/>
    <dgm:cxn modelId="{0263E2E0-FEAC-4696-96DE-31192983A1E2}" type="presParOf" srcId="{6CD89773-356B-4DBA-91C0-D284D1F9A736}" destId="{7640D286-1450-463C-A621-5A325C3AA101}" srcOrd="16" destOrd="0" presId="urn:microsoft.com/office/officeart/2005/8/layout/bProcess3"/>
    <dgm:cxn modelId="{D887860C-3849-4F29-8B3E-6E4F758CFBB8}" type="presParOf" srcId="{6CD89773-356B-4DBA-91C0-D284D1F9A736}" destId="{40D5E744-7DBE-40C7-985F-C46E57C79DCE}" srcOrd="17" destOrd="0" presId="urn:microsoft.com/office/officeart/2005/8/layout/bProcess3"/>
    <dgm:cxn modelId="{782300B5-3D3B-4FB3-8E27-D5C4E03E6272}" type="presParOf" srcId="{40D5E744-7DBE-40C7-985F-C46E57C79DCE}" destId="{D600D7A2-9907-4D21-BF6E-E3904FE15155}" srcOrd="0" destOrd="0" presId="urn:microsoft.com/office/officeart/2005/8/layout/bProcess3"/>
    <dgm:cxn modelId="{92245985-A91A-4EC3-B075-B2AD023EB271}" type="presParOf" srcId="{6CD89773-356B-4DBA-91C0-D284D1F9A736}" destId="{A3C8961C-1668-4709-93CA-1BE42E7CB3C1}" srcOrd="18" destOrd="0" presId="urn:microsoft.com/office/officeart/2005/8/layout/bProcess3"/>
    <dgm:cxn modelId="{09A622F1-1ECC-4BEB-BC4C-3A0D6B7D066C}" type="presParOf" srcId="{6CD89773-356B-4DBA-91C0-D284D1F9A736}" destId="{DBA826C9-5EF1-41D6-A560-913588D2E440}" srcOrd="19" destOrd="0" presId="urn:microsoft.com/office/officeart/2005/8/layout/bProcess3"/>
    <dgm:cxn modelId="{E8A56E0B-604D-4FBF-A1D6-F12D8F2CDBC1}" type="presParOf" srcId="{DBA826C9-5EF1-41D6-A560-913588D2E440}" destId="{6CDF2756-EFC7-4E4E-A804-B8E6EA44617E}" srcOrd="0" destOrd="0" presId="urn:microsoft.com/office/officeart/2005/8/layout/bProcess3"/>
    <dgm:cxn modelId="{D3DC66EA-A059-406E-A7C6-6D6D19648AD6}" type="presParOf" srcId="{6CD89773-356B-4DBA-91C0-D284D1F9A736}" destId="{03D8065E-093A-4385-94C3-741614F729D2}" srcOrd="2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DB7A27-3E0E-450F-BE82-0E03085014D1}" type="doc">
      <dgm:prSet loTypeId="urn:microsoft.com/office/officeart/2011/layout/HexagonRadial" loCatId="cycle" qsTypeId="urn:microsoft.com/office/officeart/2005/8/quickstyle/3d1" qsCatId="3D" csTypeId="urn:microsoft.com/office/officeart/2005/8/colors/colorful1" csCatId="colorful" phldr="1"/>
      <dgm:spPr/>
      <dgm:t>
        <a:bodyPr/>
        <a:lstStyle/>
        <a:p>
          <a:endParaRPr lang="en-GB"/>
        </a:p>
      </dgm:t>
    </dgm:pt>
    <dgm:pt modelId="{5CF68B48-476B-428D-B1CE-12E94B81EC09}">
      <dgm:prSet phldrT="[Text]"/>
      <dgm:spPr/>
      <dgm:t>
        <a:bodyPr/>
        <a:lstStyle/>
        <a:p>
          <a:r>
            <a:rPr lang="en-GB"/>
            <a:t>Team Project</a:t>
          </a:r>
        </a:p>
      </dgm:t>
    </dgm:pt>
    <dgm:pt modelId="{2126B656-ABA1-4179-AA88-2E66D5911B0B}" type="parTrans" cxnId="{D28157BE-0CCA-4FCD-8E20-FA115CE8F994}">
      <dgm:prSet/>
      <dgm:spPr/>
      <dgm:t>
        <a:bodyPr/>
        <a:lstStyle/>
        <a:p>
          <a:endParaRPr lang="en-GB"/>
        </a:p>
      </dgm:t>
    </dgm:pt>
    <dgm:pt modelId="{6BB89380-CD55-43A6-B123-B9D5AB99F5BA}" type="sibTrans" cxnId="{D28157BE-0CCA-4FCD-8E20-FA115CE8F994}">
      <dgm:prSet/>
      <dgm:spPr/>
      <dgm:t>
        <a:bodyPr/>
        <a:lstStyle/>
        <a:p>
          <a:endParaRPr lang="en-GB"/>
        </a:p>
      </dgm:t>
    </dgm:pt>
    <dgm:pt modelId="{AE07CF8D-B31A-49B0-A5F6-4FF73C6A1548}">
      <dgm:prSet phldrT="[Text]" custT="1"/>
      <dgm:spPr/>
      <dgm:t>
        <a:bodyPr/>
        <a:lstStyle/>
        <a:p>
          <a:pPr algn="ctr"/>
          <a:r>
            <a:rPr lang="en-GB" sz="1600" b="1">
              <a:solidFill>
                <a:schemeClr val="tx1"/>
              </a:solidFill>
            </a:rPr>
            <a:t>Dominic</a:t>
          </a:r>
        </a:p>
      </dgm:t>
    </dgm:pt>
    <dgm:pt modelId="{E29CAC02-B6BD-45A1-B179-62042B67D178}" type="parTrans" cxnId="{245BACA1-C115-4330-AF1D-EC613D70D4EC}">
      <dgm:prSet/>
      <dgm:spPr/>
      <dgm:t>
        <a:bodyPr/>
        <a:lstStyle/>
        <a:p>
          <a:endParaRPr lang="en-GB"/>
        </a:p>
      </dgm:t>
    </dgm:pt>
    <dgm:pt modelId="{1112B4CE-2983-42C2-9C0D-70FDD800F9EF}" type="sibTrans" cxnId="{245BACA1-C115-4330-AF1D-EC613D70D4EC}">
      <dgm:prSet/>
      <dgm:spPr/>
      <dgm:t>
        <a:bodyPr/>
        <a:lstStyle/>
        <a:p>
          <a:endParaRPr lang="en-GB"/>
        </a:p>
      </dgm:t>
    </dgm:pt>
    <dgm:pt modelId="{98DB982A-FCE4-4B73-8B51-EE764F20031E}">
      <dgm:prSet phldrT="[Text]" custT="1"/>
      <dgm:spPr/>
      <dgm:t>
        <a:bodyPr/>
        <a:lstStyle/>
        <a:p>
          <a:pPr algn="ctr"/>
          <a:r>
            <a:rPr lang="en-GB" sz="1600" b="1">
              <a:solidFill>
                <a:schemeClr val="tx1"/>
              </a:solidFill>
            </a:rPr>
            <a:t>Md Tanvir</a:t>
          </a:r>
        </a:p>
      </dgm:t>
    </dgm:pt>
    <dgm:pt modelId="{1B97AF15-A493-4F15-9255-1182C4428AD2}" type="parTrans" cxnId="{6F0AABAC-7CD0-40F9-9963-15405A04B294}">
      <dgm:prSet/>
      <dgm:spPr/>
      <dgm:t>
        <a:bodyPr/>
        <a:lstStyle/>
        <a:p>
          <a:endParaRPr lang="en-GB"/>
        </a:p>
      </dgm:t>
    </dgm:pt>
    <dgm:pt modelId="{8506F080-49FB-496A-AB5A-295D2013D8EE}" type="sibTrans" cxnId="{6F0AABAC-7CD0-40F9-9963-15405A04B294}">
      <dgm:prSet/>
      <dgm:spPr/>
      <dgm:t>
        <a:bodyPr/>
        <a:lstStyle/>
        <a:p>
          <a:endParaRPr lang="en-GB"/>
        </a:p>
      </dgm:t>
    </dgm:pt>
    <dgm:pt modelId="{A35736E3-F613-4BC5-8C3F-2630688CF5C9}">
      <dgm:prSet phldrT="[Text]" custT="1"/>
      <dgm:spPr/>
      <dgm:t>
        <a:bodyPr/>
        <a:lstStyle/>
        <a:p>
          <a:pPr algn="ctr"/>
          <a:r>
            <a:rPr lang="en-GB" sz="1600" b="1">
              <a:solidFill>
                <a:schemeClr val="tx1"/>
              </a:solidFill>
            </a:rPr>
            <a:t>Taha</a:t>
          </a:r>
        </a:p>
      </dgm:t>
    </dgm:pt>
    <dgm:pt modelId="{E8F9DAF3-AF07-406F-ABBB-1D1963F747C8}" type="parTrans" cxnId="{A59B28A4-49E6-4B70-9D3F-7DA1EF2ADC36}">
      <dgm:prSet/>
      <dgm:spPr/>
      <dgm:t>
        <a:bodyPr/>
        <a:lstStyle/>
        <a:p>
          <a:endParaRPr lang="en-GB"/>
        </a:p>
      </dgm:t>
    </dgm:pt>
    <dgm:pt modelId="{CCBBC077-AED4-4472-B21E-D0A58D3A1336}" type="sibTrans" cxnId="{A59B28A4-49E6-4B70-9D3F-7DA1EF2ADC36}">
      <dgm:prSet/>
      <dgm:spPr/>
      <dgm:t>
        <a:bodyPr/>
        <a:lstStyle/>
        <a:p>
          <a:endParaRPr lang="en-GB"/>
        </a:p>
      </dgm:t>
    </dgm:pt>
    <dgm:pt modelId="{AC53E0C0-7674-4AB1-B6EC-963198C001BB}">
      <dgm:prSet phldrT="[Text]" custT="1"/>
      <dgm:spPr/>
      <dgm:t>
        <a:bodyPr/>
        <a:lstStyle/>
        <a:p>
          <a:pPr algn="ctr"/>
          <a:r>
            <a:rPr lang="en-GB" sz="1600" b="1">
              <a:solidFill>
                <a:schemeClr val="tx1"/>
              </a:solidFill>
            </a:rPr>
            <a:t>Remi</a:t>
          </a:r>
        </a:p>
      </dgm:t>
    </dgm:pt>
    <dgm:pt modelId="{1B9980AA-D7B3-493C-B3D7-CCCA78CAD3FF}" type="parTrans" cxnId="{BB8AD9C2-8EE3-42F8-9A98-0FF428D11399}">
      <dgm:prSet/>
      <dgm:spPr/>
      <dgm:t>
        <a:bodyPr/>
        <a:lstStyle/>
        <a:p>
          <a:endParaRPr lang="en-GB"/>
        </a:p>
      </dgm:t>
    </dgm:pt>
    <dgm:pt modelId="{BF8F3293-2A03-4593-B837-3F8A866C7C72}" type="sibTrans" cxnId="{BB8AD9C2-8EE3-42F8-9A98-0FF428D11399}">
      <dgm:prSet/>
      <dgm:spPr/>
      <dgm:t>
        <a:bodyPr/>
        <a:lstStyle/>
        <a:p>
          <a:endParaRPr lang="en-GB"/>
        </a:p>
      </dgm:t>
    </dgm:pt>
    <dgm:pt modelId="{5C9E3B25-6670-4E5F-B134-58B9088B31D5}">
      <dgm:prSet custT="1"/>
      <dgm:spPr/>
      <dgm:t>
        <a:bodyPr/>
        <a:lstStyle/>
        <a:p>
          <a:pPr algn="ctr"/>
          <a:r>
            <a:rPr lang="en-GB" sz="1600" b="1">
              <a:solidFill>
                <a:schemeClr val="tx1"/>
              </a:solidFill>
            </a:rPr>
            <a:t>Georgi</a:t>
          </a:r>
        </a:p>
      </dgm:t>
    </dgm:pt>
    <dgm:pt modelId="{99D86EC0-8042-4E7E-B6F3-09EB522ADE5D}" type="parTrans" cxnId="{B80C56C9-F2B8-4E7E-AFAC-2D956990E361}">
      <dgm:prSet/>
      <dgm:spPr/>
      <dgm:t>
        <a:bodyPr/>
        <a:lstStyle/>
        <a:p>
          <a:endParaRPr lang="en-GB"/>
        </a:p>
      </dgm:t>
    </dgm:pt>
    <dgm:pt modelId="{84CEF351-65BC-49AE-9F92-B06C8EF94CFD}" type="sibTrans" cxnId="{B80C56C9-F2B8-4E7E-AFAC-2D956990E361}">
      <dgm:prSet/>
      <dgm:spPr/>
      <dgm:t>
        <a:bodyPr/>
        <a:lstStyle/>
        <a:p>
          <a:endParaRPr lang="en-GB"/>
        </a:p>
      </dgm:t>
    </dgm:pt>
    <dgm:pt modelId="{3B6A8E58-04C2-43C3-B6DF-7E6EC1D229A0}">
      <dgm:prSet custT="1"/>
      <dgm:spPr/>
      <dgm:t>
        <a:bodyPr/>
        <a:lstStyle/>
        <a:p>
          <a:pPr algn="l"/>
          <a:r>
            <a:rPr lang="en-GB" sz="1050" b="1">
              <a:solidFill>
                <a:schemeClr val="tx1"/>
              </a:solidFill>
            </a:rPr>
            <a:t>Project Manager</a:t>
          </a:r>
        </a:p>
      </dgm:t>
    </dgm:pt>
    <dgm:pt modelId="{FABF387F-6A79-425B-8B4E-2900D6105A94}" type="parTrans" cxnId="{8B4F9742-7A27-4638-BF5E-F2F70AC4A814}">
      <dgm:prSet/>
      <dgm:spPr/>
      <dgm:t>
        <a:bodyPr/>
        <a:lstStyle/>
        <a:p>
          <a:endParaRPr lang="en-GB"/>
        </a:p>
      </dgm:t>
    </dgm:pt>
    <dgm:pt modelId="{4A39EB3C-7E75-462D-AB5B-348FD37E048A}" type="sibTrans" cxnId="{8B4F9742-7A27-4638-BF5E-F2F70AC4A814}">
      <dgm:prSet/>
      <dgm:spPr/>
      <dgm:t>
        <a:bodyPr/>
        <a:lstStyle/>
        <a:p>
          <a:endParaRPr lang="en-GB"/>
        </a:p>
      </dgm:t>
    </dgm:pt>
    <dgm:pt modelId="{31F43F2E-45B0-48D1-8BEA-63DB2E6E6D3E}">
      <dgm:prSet custT="1"/>
      <dgm:spPr/>
      <dgm:t>
        <a:bodyPr/>
        <a:lstStyle/>
        <a:p>
          <a:pPr algn="l"/>
          <a:r>
            <a:rPr lang="en-GB" sz="1050" b="1">
              <a:solidFill>
                <a:schemeClr val="tx1"/>
              </a:solidFill>
            </a:rPr>
            <a:t>Design </a:t>
          </a:r>
        </a:p>
      </dgm:t>
    </dgm:pt>
    <dgm:pt modelId="{F5F3CCFE-020E-4B83-B002-F50C3E8695F3}" type="parTrans" cxnId="{3BEA98C0-2ACB-43BF-BAAA-A4875042319A}">
      <dgm:prSet/>
      <dgm:spPr/>
      <dgm:t>
        <a:bodyPr/>
        <a:lstStyle/>
        <a:p>
          <a:endParaRPr lang="en-GB"/>
        </a:p>
      </dgm:t>
    </dgm:pt>
    <dgm:pt modelId="{40098F3F-A5B1-400E-9E25-169FE1EFBDF3}" type="sibTrans" cxnId="{3BEA98C0-2ACB-43BF-BAAA-A4875042319A}">
      <dgm:prSet/>
      <dgm:spPr/>
      <dgm:t>
        <a:bodyPr/>
        <a:lstStyle/>
        <a:p>
          <a:endParaRPr lang="en-GB"/>
        </a:p>
      </dgm:t>
    </dgm:pt>
    <dgm:pt modelId="{226F2DA5-942A-4A78-BBB5-7483FB5E7F63}">
      <dgm:prSet custT="1"/>
      <dgm:spPr/>
      <dgm:t>
        <a:bodyPr/>
        <a:lstStyle/>
        <a:p>
          <a:pPr algn="l"/>
          <a:r>
            <a:rPr lang="en-GB" sz="1050" b="1">
              <a:solidFill>
                <a:schemeClr val="tx1"/>
              </a:solidFill>
            </a:rPr>
            <a:t>Team management</a:t>
          </a:r>
        </a:p>
      </dgm:t>
    </dgm:pt>
    <dgm:pt modelId="{D9D2B796-2F27-4831-B4CB-DAF62BC7B9EC}" type="parTrans" cxnId="{B80A241D-D798-452E-A984-E4D2436157F2}">
      <dgm:prSet/>
      <dgm:spPr/>
      <dgm:t>
        <a:bodyPr/>
        <a:lstStyle/>
        <a:p>
          <a:endParaRPr lang="en-GB"/>
        </a:p>
      </dgm:t>
    </dgm:pt>
    <dgm:pt modelId="{5031AD27-0A31-4CC0-B486-03A86BDBB374}" type="sibTrans" cxnId="{B80A241D-D798-452E-A984-E4D2436157F2}">
      <dgm:prSet/>
      <dgm:spPr/>
      <dgm:t>
        <a:bodyPr/>
        <a:lstStyle/>
        <a:p>
          <a:endParaRPr lang="en-GB"/>
        </a:p>
      </dgm:t>
    </dgm:pt>
    <dgm:pt modelId="{65B086CF-FF2E-46AE-9764-410F67ADC0EC}">
      <dgm:prSet custT="1"/>
      <dgm:spPr/>
      <dgm:t>
        <a:bodyPr/>
        <a:lstStyle/>
        <a:p>
          <a:pPr algn="l"/>
          <a:r>
            <a:rPr lang="en-GB" sz="1050" b="1">
              <a:solidFill>
                <a:schemeClr val="tx1"/>
              </a:solidFill>
            </a:rPr>
            <a:t>Testing</a:t>
          </a:r>
        </a:p>
      </dgm:t>
    </dgm:pt>
    <dgm:pt modelId="{249B1B4B-27C4-4C2D-A0D2-05D67315159F}" type="parTrans" cxnId="{256468E8-E3BA-4AF1-A79F-B54FA265C8AD}">
      <dgm:prSet/>
      <dgm:spPr/>
      <dgm:t>
        <a:bodyPr/>
        <a:lstStyle/>
        <a:p>
          <a:endParaRPr lang="en-GB"/>
        </a:p>
      </dgm:t>
    </dgm:pt>
    <dgm:pt modelId="{14872E42-8CBD-4187-B038-E683309E5526}" type="sibTrans" cxnId="{256468E8-E3BA-4AF1-A79F-B54FA265C8AD}">
      <dgm:prSet/>
      <dgm:spPr/>
      <dgm:t>
        <a:bodyPr/>
        <a:lstStyle/>
        <a:p>
          <a:endParaRPr lang="en-GB"/>
        </a:p>
      </dgm:t>
    </dgm:pt>
    <dgm:pt modelId="{11AB75D8-E8AA-4729-A592-3C2D4E585E06}">
      <dgm:prSet custT="1"/>
      <dgm:spPr/>
      <dgm:t>
        <a:bodyPr/>
        <a:lstStyle/>
        <a:p>
          <a:pPr algn="l"/>
          <a:r>
            <a:rPr lang="en-GB" sz="1050" b="1">
              <a:solidFill>
                <a:schemeClr val="tx1"/>
              </a:solidFill>
            </a:rPr>
            <a:t>Content creation</a:t>
          </a:r>
        </a:p>
      </dgm:t>
    </dgm:pt>
    <dgm:pt modelId="{EF60636E-D9C9-4689-83A4-01C9F0C76F56}" type="parTrans" cxnId="{9658AF7E-E0ED-4AA6-992C-ABBC1B9412A7}">
      <dgm:prSet/>
      <dgm:spPr/>
      <dgm:t>
        <a:bodyPr/>
        <a:lstStyle/>
        <a:p>
          <a:endParaRPr lang="en-GB"/>
        </a:p>
      </dgm:t>
    </dgm:pt>
    <dgm:pt modelId="{6AE78457-68CC-4757-9D50-8ABF53CB0F9D}" type="sibTrans" cxnId="{9658AF7E-E0ED-4AA6-992C-ABBC1B9412A7}">
      <dgm:prSet/>
      <dgm:spPr/>
      <dgm:t>
        <a:bodyPr/>
        <a:lstStyle/>
        <a:p>
          <a:endParaRPr lang="en-GB"/>
        </a:p>
      </dgm:t>
    </dgm:pt>
    <dgm:pt modelId="{EAFE8F3B-0B75-468E-95D1-D932B04C5458}">
      <dgm:prSet custT="1"/>
      <dgm:spPr/>
      <dgm:t>
        <a:bodyPr/>
        <a:lstStyle/>
        <a:p>
          <a:pPr algn="l"/>
          <a:r>
            <a:rPr lang="en-GB" sz="1050" b="1">
              <a:solidFill>
                <a:schemeClr val="tx1"/>
              </a:solidFill>
            </a:rPr>
            <a:t>Presentation</a:t>
          </a:r>
        </a:p>
      </dgm:t>
    </dgm:pt>
    <dgm:pt modelId="{83E68B76-AA5F-4D34-8C89-0D36AAA9C779}" type="parTrans" cxnId="{222FD244-9B27-4FE5-9026-216A2C6092DC}">
      <dgm:prSet/>
      <dgm:spPr/>
      <dgm:t>
        <a:bodyPr/>
        <a:lstStyle/>
        <a:p>
          <a:endParaRPr lang="en-GB"/>
        </a:p>
      </dgm:t>
    </dgm:pt>
    <dgm:pt modelId="{71D9FD89-915E-4E28-BD9A-678D5BE6BD2F}" type="sibTrans" cxnId="{222FD244-9B27-4FE5-9026-216A2C6092DC}">
      <dgm:prSet/>
      <dgm:spPr/>
      <dgm:t>
        <a:bodyPr/>
        <a:lstStyle/>
        <a:p>
          <a:endParaRPr lang="en-GB"/>
        </a:p>
      </dgm:t>
    </dgm:pt>
    <dgm:pt modelId="{F121B5B1-DC4F-47CD-9554-C2CDF0FCFEA2}">
      <dgm:prSet custT="1"/>
      <dgm:spPr/>
      <dgm:t>
        <a:bodyPr/>
        <a:lstStyle/>
        <a:p>
          <a:pPr algn="l"/>
          <a:r>
            <a:rPr lang="en-GB" sz="1050" b="1">
              <a:solidFill>
                <a:schemeClr val="tx1"/>
              </a:solidFill>
            </a:rPr>
            <a:t>Documentation</a:t>
          </a:r>
        </a:p>
      </dgm:t>
    </dgm:pt>
    <dgm:pt modelId="{DA8590CF-7B78-410A-BEAB-E5FE61E24F2D}" type="parTrans" cxnId="{2A50BF98-1370-4310-B862-38EC9ABBAF0E}">
      <dgm:prSet/>
      <dgm:spPr/>
      <dgm:t>
        <a:bodyPr/>
        <a:lstStyle/>
        <a:p>
          <a:endParaRPr lang="en-GB"/>
        </a:p>
      </dgm:t>
    </dgm:pt>
    <dgm:pt modelId="{8647EE50-23D0-42AA-A191-AC6753960CAB}" type="sibTrans" cxnId="{2A50BF98-1370-4310-B862-38EC9ABBAF0E}">
      <dgm:prSet/>
      <dgm:spPr/>
      <dgm:t>
        <a:bodyPr/>
        <a:lstStyle/>
        <a:p>
          <a:endParaRPr lang="en-GB"/>
        </a:p>
      </dgm:t>
    </dgm:pt>
    <dgm:pt modelId="{DC501F82-D19C-48C9-AB7E-7C67D4992443}">
      <dgm:prSet custT="1"/>
      <dgm:spPr/>
      <dgm:t>
        <a:bodyPr/>
        <a:lstStyle/>
        <a:p>
          <a:pPr algn="l"/>
          <a:r>
            <a:rPr lang="en-GB" sz="1050" b="1">
              <a:solidFill>
                <a:schemeClr val="tx1"/>
              </a:solidFill>
            </a:rPr>
            <a:t>Back End </a:t>
          </a:r>
        </a:p>
      </dgm:t>
    </dgm:pt>
    <dgm:pt modelId="{4C665F1E-E150-4B63-A59F-1C41E5AF78F5}" type="parTrans" cxnId="{7CC0918D-CB34-4EB4-B89D-81239C24C4AE}">
      <dgm:prSet/>
      <dgm:spPr/>
      <dgm:t>
        <a:bodyPr/>
        <a:lstStyle/>
        <a:p>
          <a:endParaRPr lang="en-GB"/>
        </a:p>
      </dgm:t>
    </dgm:pt>
    <dgm:pt modelId="{5F858F1B-7DB9-4803-A665-92276B3A4F4F}" type="sibTrans" cxnId="{7CC0918D-CB34-4EB4-B89D-81239C24C4AE}">
      <dgm:prSet/>
      <dgm:spPr/>
      <dgm:t>
        <a:bodyPr/>
        <a:lstStyle/>
        <a:p>
          <a:endParaRPr lang="en-GB"/>
        </a:p>
      </dgm:t>
    </dgm:pt>
    <dgm:pt modelId="{53DF87EA-FB79-47FC-AA2A-BCCCA3AB6E68}">
      <dgm:prSet custT="1"/>
      <dgm:spPr/>
      <dgm:t>
        <a:bodyPr/>
        <a:lstStyle/>
        <a:p>
          <a:pPr algn="l"/>
          <a:r>
            <a:rPr lang="en-GB" sz="1050" b="1">
              <a:solidFill>
                <a:schemeClr val="tx1"/>
              </a:solidFill>
            </a:rPr>
            <a:t>Meetings</a:t>
          </a:r>
        </a:p>
      </dgm:t>
    </dgm:pt>
    <dgm:pt modelId="{FC5E8578-7B10-4A72-BA4B-9199059F1A07}" type="parTrans" cxnId="{388ABBC0-51DE-4D0D-A5B0-02C4432FC2C3}">
      <dgm:prSet/>
      <dgm:spPr/>
      <dgm:t>
        <a:bodyPr/>
        <a:lstStyle/>
        <a:p>
          <a:endParaRPr lang="en-GB"/>
        </a:p>
      </dgm:t>
    </dgm:pt>
    <dgm:pt modelId="{8F7C1CE9-D8DA-45A2-92D6-CC5DBC9E3CD0}" type="sibTrans" cxnId="{388ABBC0-51DE-4D0D-A5B0-02C4432FC2C3}">
      <dgm:prSet/>
      <dgm:spPr/>
      <dgm:t>
        <a:bodyPr/>
        <a:lstStyle/>
        <a:p>
          <a:endParaRPr lang="en-GB"/>
        </a:p>
      </dgm:t>
    </dgm:pt>
    <dgm:pt modelId="{9D92732C-8013-4F96-9954-3BD10693A568}">
      <dgm:prSet custT="1"/>
      <dgm:spPr/>
      <dgm:t>
        <a:bodyPr/>
        <a:lstStyle/>
        <a:p>
          <a:pPr algn="l"/>
          <a:r>
            <a:rPr lang="en-GB" sz="1050" b="1">
              <a:solidFill>
                <a:schemeClr val="tx1"/>
              </a:solidFill>
            </a:rPr>
            <a:t>Research</a:t>
          </a:r>
        </a:p>
      </dgm:t>
    </dgm:pt>
    <dgm:pt modelId="{5352FB39-A220-44D4-824E-35A97CCA7DB8}" type="parTrans" cxnId="{55B6F46C-B5AB-4435-90F2-AC1CB5168F70}">
      <dgm:prSet/>
      <dgm:spPr/>
      <dgm:t>
        <a:bodyPr/>
        <a:lstStyle/>
        <a:p>
          <a:endParaRPr lang="en-GB"/>
        </a:p>
      </dgm:t>
    </dgm:pt>
    <dgm:pt modelId="{65602EA7-F5F7-4ACA-BCDF-3B07C44BB23F}" type="sibTrans" cxnId="{55B6F46C-B5AB-4435-90F2-AC1CB5168F70}">
      <dgm:prSet/>
      <dgm:spPr/>
      <dgm:t>
        <a:bodyPr/>
        <a:lstStyle/>
        <a:p>
          <a:endParaRPr lang="en-GB"/>
        </a:p>
      </dgm:t>
    </dgm:pt>
    <dgm:pt modelId="{1B1963C1-17B3-4955-B566-AEA2C999DD5B}">
      <dgm:prSet custT="1"/>
      <dgm:spPr/>
      <dgm:t>
        <a:bodyPr/>
        <a:lstStyle/>
        <a:p>
          <a:pPr algn="l"/>
          <a:r>
            <a:rPr lang="en-GB" sz="1050" b="1">
              <a:solidFill>
                <a:schemeClr val="tx1"/>
              </a:solidFill>
            </a:rPr>
            <a:t>Integration F-B End</a:t>
          </a:r>
        </a:p>
      </dgm:t>
    </dgm:pt>
    <dgm:pt modelId="{8D2ADD39-2E89-4B76-91B8-52AD9ECC8111}" type="parTrans" cxnId="{01EBCBEE-712D-4B98-92EF-9ACEA950683A}">
      <dgm:prSet/>
      <dgm:spPr/>
      <dgm:t>
        <a:bodyPr/>
        <a:lstStyle/>
        <a:p>
          <a:endParaRPr lang="en-GB"/>
        </a:p>
      </dgm:t>
    </dgm:pt>
    <dgm:pt modelId="{7CA33267-58A6-40F7-A31F-936C00E048DD}" type="sibTrans" cxnId="{01EBCBEE-712D-4B98-92EF-9ACEA950683A}">
      <dgm:prSet/>
      <dgm:spPr/>
      <dgm:t>
        <a:bodyPr/>
        <a:lstStyle/>
        <a:p>
          <a:endParaRPr lang="en-GB"/>
        </a:p>
      </dgm:t>
    </dgm:pt>
    <dgm:pt modelId="{20A1F552-D906-4DD7-80A9-2451BB112C0C}">
      <dgm:prSet custT="1"/>
      <dgm:spPr/>
      <dgm:t>
        <a:bodyPr/>
        <a:lstStyle/>
        <a:p>
          <a:pPr algn="l"/>
          <a:r>
            <a:rPr lang="en-GB" sz="1050" b="1">
              <a:solidFill>
                <a:schemeClr val="tx1"/>
              </a:solidFill>
            </a:rPr>
            <a:t>QA phase</a:t>
          </a:r>
        </a:p>
      </dgm:t>
    </dgm:pt>
    <dgm:pt modelId="{88E2D374-2320-4FA2-BEE9-86BAAC3E2497}" type="parTrans" cxnId="{33CD94E6-2C85-4F35-9AC6-037E8E11318A}">
      <dgm:prSet/>
      <dgm:spPr/>
      <dgm:t>
        <a:bodyPr/>
        <a:lstStyle/>
        <a:p>
          <a:endParaRPr lang="en-GB"/>
        </a:p>
      </dgm:t>
    </dgm:pt>
    <dgm:pt modelId="{B5FBC269-7F88-4D9F-8A1C-F9AF90F06296}" type="sibTrans" cxnId="{33CD94E6-2C85-4F35-9AC6-037E8E11318A}">
      <dgm:prSet/>
      <dgm:spPr/>
      <dgm:t>
        <a:bodyPr/>
        <a:lstStyle/>
        <a:p>
          <a:endParaRPr lang="en-GB"/>
        </a:p>
      </dgm:t>
    </dgm:pt>
    <dgm:pt modelId="{28A7D05E-BB54-4ACF-A91A-54990AB84DAA}">
      <dgm:prSet custT="1"/>
      <dgm:spPr/>
      <dgm:t>
        <a:bodyPr/>
        <a:lstStyle/>
        <a:p>
          <a:pPr algn="l"/>
          <a:r>
            <a:rPr lang="en-GB" sz="1050" b="1">
              <a:solidFill>
                <a:schemeClr val="tx1"/>
              </a:solidFill>
            </a:rPr>
            <a:t>Front End</a:t>
          </a:r>
        </a:p>
      </dgm:t>
    </dgm:pt>
    <dgm:pt modelId="{E2F72A28-E259-4623-ADCC-1704C371015E}" type="parTrans" cxnId="{1A2CD936-215E-48E6-9F82-4AD149FEB048}">
      <dgm:prSet/>
      <dgm:spPr/>
      <dgm:t>
        <a:bodyPr/>
        <a:lstStyle/>
        <a:p>
          <a:endParaRPr lang="en-GB"/>
        </a:p>
      </dgm:t>
    </dgm:pt>
    <dgm:pt modelId="{52C2CA38-AD4C-4914-B503-5F117C4B29DA}" type="sibTrans" cxnId="{1A2CD936-215E-48E6-9F82-4AD149FEB048}">
      <dgm:prSet/>
      <dgm:spPr/>
      <dgm:t>
        <a:bodyPr/>
        <a:lstStyle/>
        <a:p>
          <a:endParaRPr lang="en-GB"/>
        </a:p>
      </dgm:t>
    </dgm:pt>
    <dgm:pt modelId="{CF3ECCA0-2A4C-49AA-814C-DC8EC562B382}">
      <dgm:prSet custT="1"/>
      <dgm:spPr/>
      <dgm:t>
        <a:bodyPr/>
        <a:lstStyle/>
        <a:p>
          <a:pPr algn="l"/>
          <a:r>
            <a:rPr lang="en-GB" sz="1050" b="1">
              <a:solidFill>
                <a:schemeClr val="tx1"/>
              </a:solidFill>
            </a:rPr>
            <a:t>Budgeting</a:t>
          </a:r>
        </a:p>
      </dgm:t>
    </dgm:pt>
    <dgm:pt modelId="{DB167E12-E47F-42AB-8932-AED5C7D70719}" type="parTrans" cxnId="{A53CF10A-7B76-4A68-9571-C262E4BDA5BB}">
      <dgm:prSet/>
      <dgm:spPr/>
      <dgm:t>
        <a:bodyPr/>
        <a:lstStyle/>
        <a:p>
          <a:endParaRPr lang="en-GB"/>
        </a:p>
      </dgm:t>
    </dgm:pt>
    <dgm:pt modelId="{84A007A2-8253-45CB-A823-4BC86DF1A38B}" type="sibTrans" cxnId="{A53CF10A-7B76-4A68-9571-C262E4BDA5BB}">
      <dgm:prSet/>
      <dgm:spPr/>
      <dgm:t>
        <a:bodyPr/>
        <a:lstStyle/>
        <a:p>
          <a:endParaRPr lang="en-GB"/>
        </a:p>
      </dgm:t>
    </dgm:pt>
    <dgm:pt modelId="{5FEE2911-0B3C-4E94-BF33-4BDE3BFD5627}">
      <dgm:prSet custT="1"/>
      <dgm:spPr/>
      <dgm:t>
        <a:bodyPr/>
        <a:lstStyle/>
        <a:p>
          <a:pPr algn="l"/>
          <a:endParaRPr lang="en-GB" sz="1050" b="1">
            <a:solidFill>
              <a:schemeClr val="tx1"/>
            </a:solidFill>
          </a:endParaRPr>
        </a:p>
      </dgm:t>
    </dgm:pt>
    <dgm:pt modelId="{A2DF39DD-E067-43F3-A236-BC8FF89D0857}" type="parTrans" cxnId="{4B410556-E87F-4AF4-9E8A-3B51FD88D6F4}">
      <dgm:prSet/>
      <dgm:spPr/>
      <dgm:t>
        <a:bodyPr/>
        <a:lstStyle/>
        <a:p>
          <a:endParaRPr lang="en-GB"/>
        </a:p>
      </dgm:t>
    </dgm:pt>
    <dgm:pt modelId="{CCAABE8E-6579-4355-8FEE-86055DB4E304}" type="sibTrans" cxnId="{4B410556-E87F-4AF4-9E8A-3B51FD88D6F4}">
      <dgm:prSet/>
      <dgm:spPr/>
      <dgm:t>
        <a:bodyPr/>
        <a:lstStyle/>
        <a:p>
          <a:endParaRPr lang="en-GB"/>
        </a:p>
      </dgm:t>
    </dgm:pt>
    <dgm:pt modelId="{E8EEEC26-1FB5-4596-B822-8ABCBE6DC502}" type="pres">
      <dgm:prSet presAssocID="{E7DB7A27-3E0E-450F-BE82-0E03085014D1}" presName="Name0" presStyleCnt="0">
        <dgm:presLayoutVars>
          <dgm:chMax val="1"/>
          <dgm:chPref val="1"/>
          <dgm:dir/>
          <dgm:animOne val="branch"/>
          <dgm:animLvl val="lvl"/>
        </dgm:presLayoutVars>
      </dgm:prSet>
      <dgm:spPr/>
    </dgm:pt>
    <dgm:pt modelId="{9251AA55-BBE3-441F-8E0D-F4D77F834176}" type="pres">
      <dgm:prSet presAssocID="{5CF68B48-476B-428D-B1CE-12E94B81EC09}" presName="Parent" presStyleLbl="node0" presStyleIdx="0" presStyleCnt="1">
        <dgm:presLayoutVars>
          <dgm:chMax val="6"/>
          <dgm:chPref val="6"/>
        </dgm:presLayoutVars>
      </dgm:prSet>
      <dgm:spPr/>
    </dgm:pt>
    <dgm:pt modelId="{7E0F870A-B290-41E2-85C5-216F480AB965}" type="pres">
      <dgm:prSet presAssocID="{AE07CF8D-B31A-49B0-A5F6-4FF73C6A1548}" presName="Accent1" presStyleCnt="0"/>
      <dgm:spPr/>
    </dgm:pt>
    <dgm:pt modelId="{5F782E5D-10F6-4D5F-9830-25329CB86381}" type="pres">
      <dgm:prSet presAssocID="{AE07CF8D-B31A-49B0-A5F6-4FF73C6A1548}" presName="Accent" presStyleLbl="bgShp" presStyleIdx="0" presStyleCnt="5"/>
      <dgm:spPr/>
    </dgm:pt>
    <dgm:pt modelId="{2EB9A4CA-B55D-4E08-82BB-ABE34A193629}" type="pres">
      <dgm:prSet presAssocID="{AE07CF8D-B31A-49B0-A5F6-4FF73C6A1548}" presName="Child1" presStyleLbl="node1" presStyleIdx="0" presStyleCnt="5">
        <dgm:presLayoutVars>
          <dgm:chMax val="0"/>
          <dgm:chPref val="0"/>
          <dgm:bulletEnabled val="1"/>
        </dgm:presLayoutVars>
      </dgm:prSet>
      <dgm:spPr/>
    </dgm:pt>
    <dgm:pt modelId="{FCDDDB55-0280-4088-B4CC-E0D84E96E4D3}" type="pres">
      <dgm:prSet presAssocID="{98DB982A-FCE4-4B73-8B51-EE764F20031E}" presName="Accent2" presStyleCnt="0"/>
      <dgm:spPr/>
    </dgm:pt>
    <dgm:pt modelId="{B7B759AB-56DF-4699-93EA-E87A6021686E}" type="pres">
      <dgm:prSet presAssocID="{98DB982A-FCE4-4B73-8B51-EE764F20031E}" presName="Accent" presStyleLbl="bgShp" presStyleIdx="1" presStyleCnt="5"/>
      <dgm:spPr/>
    </dgm:pt>
    <dgm:pt modelId="{B0CD9EA7-CA52-412C-B00B-AF4F6ED978CE}" type="pres">
      <dgm:prSet presAssocID="{98DB982A-FCE4-4B73-8B51-EE764F20031E}" presName="Child2" presStyleLbl="node1" presStyleIdx="1" presStyleCnt="5">
        <dgm:presLayoutVars>
          <dgm:chMax val="0"/>
          <dgm:chPref val="0"/>
          <dgm:bulletEnabled val="1"/>
        </dgm:presLayoutVars>
      </dgm:prSet>
      <dgm:spPr/>
    </dgm:pt>
    <dgm:pt modelId="{C523E788-3822-425D-B684-52883412830A}" type="pres">
      <dgm:prSet presAssocID="{A35736E3-F613-4BC5-8C3F-2630688CF5C9}" presName="Accent3" presStyleCnt="0"/>
      <dgm:spPr/>
    </dgm:pt>
    <dgm:pt modelId="{7E0F247A-8537-4890-8918-0A9BC0B91DC6}" type="pres">
      <dgm:prSet presAssocID="{A35736E3-F613-4BC5-8C3F-2630688CF5C9}" presName="Accent" presStyleLbl="bgShp" presStyleIdx="2" presStyleCnt="5"/>
      <dgm:spPr/>
    </dgm:pt>
    <dgm:pt modelId="{6B7D0399-FE59-48F1-A6AC-5BFB3A30444A}" type="pres">
      <dgm:prSet presAssocID="{A35736E3-F613-4BC5-8C3F-2630688CF5C9}" presName="Child3" presStyleLbl="node1" presStyleIdx="2" presStyleCnt="5">
        <dgm:presLayoutVars>
          <dgm:chMax val="0"/>
          <dgm:chPref val="0"/>
          <dgm:bulletEnabled val="1"/>
        </dgm:presLayoutVars>
      </dgm:prSet>
      <dgm:spPr/>
    </dgm:pt>
    <dgm:pt modelId="{47F4CADB-A7F0-4F75-A9B9-5662EBAAEFBC}" type="pres">
      <dgm:prSet presAssocID="{AC53E0C0-7674-4AB1-B6EC-963198C001BB}" presName="Accent4" presStyleCnt="0"/>
      <dgm:spPr/>
    </dgm:pt>
    <dgm:pt modelId="{EE3B951B-342C-4039-B470-B5B2106BC20A}" type="pres">
      <dgm:prSet presAssocID="{AC53E0C0-7674-4AB1-B6EC-963198C001BB}" presName="Accent" presStyleLbl="bgShp" presStyleIdx="3" presStyleCnt="5"/>
      <dgm:spPr/>
    </dgm:pt>
    <dgm:pt modelId="{C6BFF70D-4490-484B-A82C-0AD6ADAD8074}" type="pres">
      <dgm:prSet presAssocID="{AC53E0C0-7674-4AB1-B6EC-963198C001BB}" presName="Child4" presStyleLbl="node1" presStyleIdx="3" presStyleCnt="5">
        <dgm:presLayoutVars>
          <dgm:chMax val="0"/>
          <dgm:chPref val="0"/>
          <dgm:bulletEnabled val="1"/>
        </dgm:presLayoutVars>
      </dgm:prSet>
      <dgm:spPr/>
    </dgm:pt>
    <dgm:pt modelId="{9707F0BB-9E63-41B2-A311-8FD7C07933B5}" type="pres">
      <dgm:prSet presAssocID="{5C9E3B25-6670-4E5F-B134-58B9088B31D5}" presName="Accent5" presStyleCnt="0"/>
      <dgm:spPr/>
    </dgm:pt>
    <dgm:pt modelId="{D5C82D19-2E01-4E81-9B5A-0B5F179C2591}" type="pres">
      <dgm:prSet presAssocID="{5C9E3B25-6670-4E5F-B134-58B9088B31D5}" presName="Accent" presStyleLbl="bgShp" presStyleIdx="4" presStyleCnt="5"/>
      <dgm:spPr/>
    </dgm:pt>
    <dgm:pt modelId="{8CCB4675-3E2B-4A28-9E5B-DCCEA02249BB}" type="pres">
      <dgm:prSet presAssocID="{5C9E3B25-6670-4E5F-B134-58B9088B31D5}" presName="Child5" presStyleLbl="node1" presStyleIdx="4" presStyleCnt="5">
        <dgm:presLayoutVars>
          <dgm:chMax val="0"/>
          <dgm:chPref val="0"/>
          <dgm:bulletEnabled val="1"/>
        </dgm:presLayoutVars>
      </dgm:prSet>
      <dgm:spPr/>
    </dgm:pt>
  </dgm:ptLst>
  <dgm:cxnLst>
    <dgm:cxn modelId="{A53CF10A-7B76-4A68-9571-C262E4BDA5BB}" srcId="{AC53E0C0-7674-4AB1-B6EC-963198C001BB}" destId="{CF3ECCA0-2A4C-49AA-814C-DC8EC562B382}" srcOrd="2" destOrd="0" parTransId="{DB167E12-E47F-42AB-8932-AED5C7D70719}" sibTransId="{84A007A2-8253-45CB-A823-4BC86DF1A38B}"/>
    <dgm:cxn modelId="{D4F34614-8174-4E05-8E54-429E93FC4EB7}" type="presOf" srcId="{98DB982A-FCE4-4B73-8B51-EE764F20031E}" destId="{B0CD9EA7-CA52-412C-B00B-AF4F6ED978CE}" srcOrd="0" destOrd="0" presId="urn:microsoft.com/office/officeart/2011/layout/HexagonRadial"/>
    <dgm:cxn modelId="{B80A241D-D798-452E-A984-E4D2436157F2}" srcId="{AE07CF8D-B31A-49B0-A5F6-4FF73C6A1548}" destId="{226F2DA5-942A-4A78-BBB5-7483FB5E7F63}" srcOrd="0" destOrd="0" parTransId="{D9D2B796-2F27-4831-B4CB-DAF62BC7B9EC}" sibTransId="{5031AD27-0A31-4CC0-B486-03A86BDBB374}"/>
    <dgm:cxn modelId="{F10F121E-A8A8-40DB-9EBF-0B0D3DF68D44}" type="presOf" srcId="{3B6A8E58-04C2-43C3-B6DF-7E6EC1D229A0}" destId="{B0CD9EA7-CA52-412C-B00B-AF4F6ED978CE}" srcOrd="0" destOrd="1" presId="urn:microsoft.com/office/officeart/2011/layout/HexagonRadial"/>
    <dgm:cxn modelId="{1A2CD936-215E-48E6-9F82-4AD149FEB048}" srcId="{A35736E3-F613-4BC5-8C3F-2630688CF5C9}" destId="{28A7D05E-BB54-4ACF-A91A-54990AB84DAA}" srcOrd="1" destOrd="0" parTransId="{E2F72A28-E259-4623-ADCC-1704C371015E}" sibTransId="{52C2CA38-AD4C-4914-B503-5F117C4B29DA}"/>
    <dgm:cxn modelId="{D2F6913E-B734-4FB8-947B-AED8C202B105}" type="presOf" srcId="{65B086CF-FF2E-46AE-9764-410F67ADC0EC}" destId="{C6BFF70D-4490-484B-A82C-0AD6ADAD8074}" srcOrd="0" destOrd="1" presId="urn:microsoft.com/office/officeart/2011/layout/HexagonRadial"/>
    <dgm:cxn modelId="{338DC05F-07D7-485E-BEC4-3569DEDFD6D8}" type="presOf" srcId="{DC501F82-D19C-48C9-AB7E-7C67D4992443}" destId="{6B7D0399-FE59-48F1-A6AC-5BFB3A30444A}" srcOrd="0" destOrd="3" presId="urn:microsoft.com/office/officeart/2011/layout/HexagonRadial"/>
    <dgm:cxn modelId="{58DFF661-7ACB-4460-BF89-ACFCB766B7A3}" type="presOf" srcId="{AE07CF8D-B31A-49B0-A5F6-4FF73C6A1548}" destId="{2EB9A4CA-B55D-4E08-82BB-ABE34A193629}" srcOrd="0" destOrd="0" presId="urn:microsoft.com/office/officeart/2011/layout/HexagonRadial"/>
    <dgm:cxn modelId="{8B4F9742-7A27-4638-BF5E-F2F70AC4A814}" srcId="{98DB982A-FCE4-4B73-8B51-EE764F20031E}" destId="{3B6A8E58-04C2-43C3-B6DF-7E6EC1D229A0}" srcOrd="0" destOrd="0" parTransId="{FABF387F-6A79-425B-8B4E-2900D6105A94}" sibTransId="{4A39EB3C-7E75-462D-AB5B-348FD37E048A}"/>
    <dgm:cxn modelId="{222FD244-9B27-4FE5-9026-216A2C6092DC}" srcId="{5C9E3B25-6670-4E5F-B134-58B9088B31D5}" destId="{EAFE8F3B-0B75-468E-95D1-D932B04C5458}" srcOrd="1" destOrd="0" parTransId="{83E68B76-AA5F-4D34-8C89-0D36AAA9C779}" sibTransId="{71D9FD89-915E-4E28-BD9A-678D5BE6BD2F}"/>
    <dgm:cxn modelId="{5A3DA44B-598A-40C0-89FB-81AB8517D6AE}" type="presOf" srcId="{28A7D05E-BB54-4ACF-A91A-54990AB84DAA}" destId="{6B7D0399-FE59-48F1-A6AC-5BFB3A30444A}" srcOrd="0" destOrd="2" presId="urn:microsoft.com/office/officeart/2011/layout/HexagonRadial"/>
    <dgm:cxn modelId="{55B6F46C-B5AB-4435-90F2-AC1CB5168F70}" srcId="{98DB982A-FCE4-4B73-8B51-EE764F20031E}" destId="{9D92732C-8013-4F96-9954-3BD10693A568}" srcOrd="2" destOrd="0" parTransId="{5352FB39-A220-44D4-824E-35A97CCA7DB8}" sibTransId="{65602EA7-F5F7-4ACA-BCDF-3B07C44BB23F}"/>
    <dgm:cxn modelId="{B6E2224D-02A9-4CE3-B5E8-8AC58645F5F2}" type="presOf" srcId="{226F2DA5-942A-4A78-BBB5-7483FB5E7F63}" destId="{2EB9A4CA-B55D-4E08-82BB-ABE34A193629}" srcOrd="0" destOrd="1" presId="urn:microsoft.com/office/officeart/2011/layout/HexagonRadial"/>
    <dgm:cxn modelId="{CD5C9172-FB6B-42C6-A013-1D182E966C30}" type="presOf" srcId="{53DF87EA-FB79-47FC-AA2A-BCCCA3AB6E68}" destId="{B0CD9EA7-CA52-412C-B00B-AF4F6ED978CE}" srcOrd="0" destOrd="2" presId="urn:microsoft.com/office/officeart/2011/layout/HexagonRadial"/>
    <dgm:cxn modelId="{4B410556-E87F-4AF4-9E8A-3B51FD88D6F4}" srcId="{98DB982A-FCE4-4B73-8B51-EE764F20031E}" destId="{5FEE2911-0B3C-4E94-BF33-4BDE3BFD5627}" srcOrd="3" destOrd="0" parTransId="{A2DF39DD-E067-43F3-A236-BC8FF89D0857}" sibTransId="{CCAABE8E-6579-4355-8FEE-86055DB4E304}"/>
    <dgm:cxn modelId="{5BDC6E76-E5EF-445F-A13F-B7FB1E4308B8}" type="presOf" srcId="{5FEE2911-0B3C-4E94-BF33-4BDE3BFD5627}" destId="{B0CD9EA7-CA52-412C-B00B-AF4F6ED978CE}" srcOrd="0" destOrd="4" presId="urn:microsoft.com/office/officeart/2011/layout/HexagonRadial"/>
    <dgm:cxn modelId="{E7146E58-3A30-4659-A7D8-6ACB3D2E8F67}" type="presOf" srcId="{20A1F552-D906-4DD7-80A9-2451BB112C0C}" destId="{C6BFF70D-4490-484B-A82C-0AD6ADAD8074}" srcOrd="0" destOrd="2" presId="urn:microsoft.com/office/officeart/2011/layout/HexagonRadial"/>
    <dgm:cxn modelId="{A4E6657D-A16B-45F1-BBE6-39E05BE9A3B6}" type="presOf" srcId="{CF3ECCA0-2A4C-49AA-814C-DC8EC562B382}" destId="{C6BFF70D-4490-484B-A82C-0AD6ADAD8074}" srcOrd="0" destOrd="3" presId="urn:microsoft.com/office/officeart/2011/layout/HexagonRadial"/>
    <dgm:cxn modelId="{9658AF7E-E0ED-4AA6-992C-ABBC1B9412A7}" srcId="{5C9E3B25-6670-4E5F-B134-58B9088B31D5}" destId="{11AB75D8-E8AA-4729-A592-3C2D4E585E06}" srcOrd="0" destOrd="0" parTransId="{EF60636E-D9C9-4689-83A4-01C9F0C76F56}" sibTransId="{6AE78457-68CC-4757-9D50-8ABF53CB0F9D}"/>
    <dgm:cxn modelId="{7CC0918D-CB34-4EB4-B89D-81239C24C4AE}" srcId="{A35736E3-F613-4BC5-8C3F-2630688CF5C9}" destId="{DC501F82-D19C-48C9-AB7E-7C67D4992443}" srcOrd="2" destOrd="0" parTransId="{4C665F1E-E150-4B63-A59F-1C41E5AF78F5}" sibTransId="{5F858F1B-7DB9-4803-A665-92276B3A4F4F}"/>
    <dgm:cxn modelId="{A6595693-D665-475A-86EE-BBBF618FC1C2}" type="presOf" srcId="{1B1963C1-17B3-4955-B566-AEA2C999DD5B}" destId="{2EB9A4CA-B55D-4E08-82BB-ABE34A193629}" srcOrd="0" destOrd="2" presId="urn:microsoft.com/office/officeart/2011/layout/HexagonRadial"/>
    <dgm:cxn modelId="{0F43C795-F19B-4A02-ADCE-9AF410E33548}" type="presOf" srcId="{11AB75D8-E8AA-4729-A592-3C2D4E585E06}" destId="{8CCB4675-3E2B-4A28-9E5B-DCCEA02249BB}" srcOrd="0" destOrd="1" presId="urn:microsoft.com/office/officeart/2011/layout/HexagonRadial"/>
    <dgm:cxn modelId="{2A50BF98-1370-4310-B862-38EC9ABBAF0E}" srcId="{5C9E3B25-6670-4E5F-B134-58B9088B31D5}" destId="{F121B5B1-DC4F-47CD-9554-C2CDF0FCFEA2}" srcOrd="2" destOrd="0" parTransId="{DA8590CF-7B78-410A-BEAB-E5FE61E24F2D}" sibTransId="{8647EE50-23D0-42AA-A191-AC6753960CAB}"/>
    <dgm:cxn modelId="{245BACA1-C115-4330-AF1D-EC613D70D4EC}" srcId="{5CF68B48-476B-428D-B1CE-12E94B81EC09}" destId="{AE07CF8D-B31A-49B0-A5F6-4FF73C6A1548}" srcOrd="0" destOrd="0" parTransId="{E29CAC02-B6BD-45A1-B179-62042B67D178}" sibTransId="{1112B4CE-2983-42C2-9C0D-70FDD800F9EF}"/>
    <dgm:cxn modelId="{A59B28A4-49E6-4B70-9D3F-7DA1EF2ADC36}" srcId="{5CF68B48-476B-428D-B1CE-12E94B81EC09}" destId="{A35736E3-F613-4BC5-8C3F-2630688CF5C9}" srcOrd="2" destOrd="0" parTransId="{E8F9DAF3-AF07-406F-ABBB-1D1963F747C8}" sibTransId="{CCBBC077-AED4-4472-B21E-D0A58D3A1336}"/>
    <dgm:cxn modelId="{6F0AABAC-7CD0-40F9-9963-15405A04B294}" srcId="{5CF68B48-476B-428D-B1CE-12E94B81EC09}" destId="{98DB982A-FCE4-4B73-8B51-EE764F20031E}" srcOrd="1" destOrd="0" parTransId="{1B97AF15-A493-4F15-9255-1182C4428AD2}" sibTransId="{8506F080-49FB-496A-AB5A-295D2013D8EE}"/>
    <dgm:cxn modelId="{15C33FB0-76D0-4FD4-B407-9337667C937B}" type="presOf" srcId="{5C9E3B25-6670-4E5F-B134-58B9088B31D5}" destId="{8CCB4675-3E2B-4A28-9E5B-DCCEA02249BB}" srcOrd="0" destOrd="0" presId="urn:microsoft.com/office/officeart/2011/layout/HexagonRadial"/>
    <dgm:cxn modelId="{D28157BE-0CCA-4FCD-8E20-FA115CE8F994}" srcId="{E7DB7A27-3E0E-450F-BE82-0E03085014D1}" destId="{5CF68B48-476B-428D-B1CE-12E94B81EC09}" srcOrd="0" destOrd="0" parTransId="{2126B656-ABA1-4179-AA88-2E66D5911B0B}" sibTransId="{6BB89380-CD55-43A6-B123-B9D5AB99F5BA}"/>
    <dgm:cxn modelId="{3BEA98C0-2ACB-43BF-BAAA-A4875042319A}" srcId="{A35736E3-F613-4BC5-8C3F-2630688CF5C9}" destId="{31F43F2E-45B0-48D1-8BEA-63DB2E6E6D3E}" srcOrd="0" destOrd="0" parTransId="{F5F3CCFE-020E-4B83-B002-F50C3E8695F3}" sibTransId="{40098F3F-A5B1-400E-9E25-169FE1EFBDF3}"/>
    <dgm:cxn modelId="{388ABBC0-51DE-4D0D-A5B0-02C4432FC2C3}" srcId="{98DB982A-FCE4-4B73-8B51-EE764F20031E}" destId="{53DF87EA-FB79-47FC-AA2A-BCCCA3AB6E68}" srcOrd="1" destOrd="0" parTransId="{FC5E8578-7B10-4A72-BA4B-9199059F1A07}" sibTransId="{8F7C1CE9-D8DA-45A2-92D6-CC5DBC9E3CD0}"/>
    <dgm:cxn modelId="{BB8AD9C2-8EE3-42F8-9A98-0FF428D11399}" srcId="{5CF68B48-476B-428D-B1CE-12E94B81EC09}" destId="{AC53E0C0-7674-4AB1-B6EC-963198C001BB}" srcOrd="3" destOrd="0" parTransId="{1B9980AA-D7B3-493C-B3D7-CCCA78CAD3FF}" sibTransId="{BF8F3293-2A03-4593-B837-3F8A866C7C72}"/>
    <dgm:cxn modelId="{F8F23AC4-DC32-4A6E-8D7E-54FE8936C7A8}" type="presOf" srcId="{AC53E0C0-7674-4AB1-B6EC-963198C001BB}" destId="{C6BFF70D-4490-484B-A82C-0AD6ADAD8074}" srcOrd="0" destOrd="0" presId="urn:microsoft.com/office/officeart/2011/layout/HexagonRadial"/>
    <dgm:cxn modelId="{B80C56C9-F2B8-4E7E-AFAC-2D956990E361}" srcId="{5CF68B48-476B-428D-B1CE-12E94B81EC09}" destId="{5C9E3B25-6670-4E5F-B134-58B9088B31D5}" srcOrd="4" destOrd="0" parTransId="{99D86EC0-8042-4E7E-B6F3-09EB522ADE5D}" sibTransId="{84CEF351-65BC-49AE-9F92-B06C8EF94CFD}"/>
    <dgm:cxn modelId="{1D291DD3-86AE-43DC-BAC7-EDB19A7DB053}" type="presOf" srcId="{A35736E3-F613-4BC5-8C3F-2630688CF5C9}" destId="{6B7D0399-FE59-48F1-A6AC-5BFB3A30444A}" srcOrd="0" destOrd="0" presId="urn:microsoft.com/office/officeart/2011/layout/HexagonRadial"/>
    <dgm:cxn modelId="{088796E0-FDF1-4313-94AB-775B38BF220A}" type="presOf" srcId="{EAFE8F3B-0B75-468E-95D1-D932B04C5458}" destId="{8CCB4675-3E2B-4A28-9E5B-DCCEA02249BB}" srcOrd="0" destOrd="2" presId="urn:microsoft.com/office/officeart/2011/layout/HexagonRadial"/>
    <dgm:cxn modelId="{FF5703E3-3708-44CE-B735-E6FD37BC9F83}" type="presOf" srcId="{5CF68B48-476B-428D-B1CE-12E94B81EC09}" destId="{9251AA55-BBE3-441F-8E0D-F4D77F834176}" srcOrd="0" destOrd="0" presId="urn:microsoft.com/office/officeart/2011/layout/HexagonRadial"/>
    <dgm:cxn modelId="{FE4F81E5-4A94-44E9-A51B-C29194D9C5DC}" type="presOf" srcId="{F121B5B1-DC4F-47CD-9554-C2CDF0FCFEA2}" destId="{8CCB4675-3E2B-4A28-9E5B-DCCEA02249BB}" srcOrd="0" destOrd="3" presId="urn:microsoft.com/office/officeart/2011/layout/HexagonRadial"/>
    <dgm:cxn modelId="{33CD94E6-2C85-4F35-9AC6-037E8E11318A}" srcId="{AC53E0C0-7674-4AB1-B6EC-963198C001BB}" destId="{20A1F552-D906-4DD7-80A9-2451BB112C0C}" srcOrd="1" destOrd="0" parTransId="{88E2D374-2320-4FA2-BEE9-86BAAC3E2497}" sibTransId="{B5FBC269-7F88-4D9F-8A1C-F9AF90F06296}"/>
    <dgm:cxn modelId="{256468E8-E3BA-4AF1-A79F-B54FA265C8AD}" srcId="{AC53E0C0-7674-4AB1-B6EC-963198C001BB}" destId="{65B086CF-FF2E-46AE-9764-410F67ADC0EC}" srcOrd="0" destOrd="0" parTransId="{249B1B4B-27C4-4C2D-A0D2-05D67315159F}" sibTransId="{14872E42-8CBD-4187-B038-E683309E5526}"/>
    <dgm:cxn modelId="{378EF7E9-E508-4E40-89B4-4A13EF4BADB0}" type="presOf" srcId="{9D92732C-8013-4F96-9954-3BD10693A568}" destId="{B0CD9EA7-CA52-412C-B00B-AF4F6ED978CE}" srcOrd="0" destOrd="3" presId="urn:microsoft.com/office/officeart/2011/layout/HexagonRadial"/>
    <dgm:cxn modelId="{A04E9CEC-37DE-4BD3-AE3B-89A07B95A33D}" type="presOf" srcId="{E7DB7A27-3E0E-450F-BE82-0E03085014D1}" destId="{E8EEEC26-1FB5-4596-B822-8ABCBE6DC502}" srcOrd="0" destOrd="0" presId="urn:microsoft.com/office/officeart/2011/layout/HexagonRadial"/>
    <dgm:cxn modelId="{01EBCBEE-712D-4B98-92EF-9ACEA950683A}" srcId="{AE07CF8D-B31A-49B0-A5F6-4FF73C6A1548}" destId="{1B1963C1-17B3-4955-B566-AEA2C999DD5B}" srcOrd="1" destOrd="0" parTransId="{8D2ADD39-2E89-4B76-91B8-52AD9ECC8111}" sibTransId="{7CA33267-58A6-40F7-A31F-936C00E048DD}"/>
    <dgm:cxn modelId="{969DAEFE-3B48-4C28-92C4-7309E33EB12F}" type="presOf" srcId="{31F43F2E-45B0-48D1-8BEA-63DB2E6E6D3E}" destId="{6B7D0399-FE59-48F1-A6AC-5BFB3A30444A}" srcOrd="0" destOrd="1" presId="urn:microsoft.com/office/officeart/2011/layout/HexagonRadial"/>
    <dgm:cxn modelId="{DB3ECC96-0FC9-4859-8F24-663B88B88DD4}" type="presParOf" srcId="{E8EEEC26-1FB5-4596-B822-8ABCBE6DC502}" destId="{9251AA55-BBE3-441F-8E0D-F4D77F834176}" srcOrd="0" destOrd="0" presId="urn:microsoft.com/office/officeart/2011/layout/HexagonRadial"/>
    <dgm:cxn modelId="{B515F2BF-7B87-4C0D-B981-6B31F2AC93B5}" type="presParOf" srcId="{E8EEEC26-1FB5-4596-B822-8ABCBE6DC502}" destId="{7E0F870A-B290-41E2-85C5-216F480AB965}" srcOrd="1" destOrd="0" presId="urn:microsoft.com/office/officeart/2011/layout/HexagonRadial"/>
    <dgm:cxn modelId="{06042F85-1DAE-445C-B8AF-36CA6455DE84}" type="presParOf" srcId="{7E0F870A-B290-41E2-85C5-216F480AB965}" destId="{5F782E5D-10F6-4D5F-9830-25329CB86381}" srcOrd="0" destOrd="0" presId="urn:microsoft.com/office/officeart/2011/layout/HexagonRadial"/>
    <dgm:cxn modelId="{BB2D02D0-F52B-4C4B-8A5D-10E8D12F3F1A}" type="presParOf" srcId="{E8EEEC26-1FB5-4596-B822-8ABCBE6DC502}" destId="{2EB9A4CA-B55D-4E08-82BB-ABE34A193629}" srcOrd="2" destOrd="0" presId="urn:microsoft.com/office/officeart/2011/layout/HexagonRadial"/>
    <dgm:cxn modelId="{4C6614DC-B976-4685-A10A-066B9CA8B6D3}" type="presParOf" srcId="{E8EEEC26-1FB5-4596-B822-8ABCBE6DC502}" destId="{FCDDDB55-0280-4088-B4CC-E0D84E96E4D3}" srcOrd="3" destOrd="0" presId="urn:microsoft.com/office/officeart/2011/layout/HexagonRadial"/>
    <dgm:cxn modelId="{2AF87E28-6C52-40A8-84A9-4D0E2FD9731B}" type="presParOf" srcId="{FCDDDB55-0280-4088-B4CC-E0D84E96E4D3}" destId="{B7B759AB-56DF-4699-93EA-E87A6021686E}" srcOrd="0" destOrd="0" presId="urn:microsoft.com/office/officeart/2011/layout/HexagonRadial"/>
    <dgm:cxn modelId="{9B4C868D-4318-44F3-873B-E2B43FC1F94E}" type="presParOf" srcId="{E8EEEC26-1FB5-4596-B822-8ABCBE6DC502}" destId="{B0CD9EA7-CA52-412C-B00B-AF4F6ED978CE}" srcOrd="4" destOrd="0" presId="urn:microsoft.com/office/officeart/2011/layout/HexagonRadial"/>
    <dgm:cxn modelId="{6616B634-EB93-4320-AA1E-A892152AEAF7}" type="presParOf" srcId="{E8EEEC26-1FB5-4596-B822-8ABCBE6DC502}" destId="{C523E788-3822-425D-B684-52883412830A}" srcOrd="5" destOrd="0" presId="urn:microsoft.com/office/officeart/2011/layout/HexagonRadial"/>
    <dgm:cxn modelId="{FA6D7999-FB32-4A56-832B-C6026269B30D}" type="presParOf" srcId="{C523E788-3822-425D-B684-52883412830A}" destId="{7E0F247A-8537-4890-8918-0A9BC0B91DC6}" srcOrd="0" destOrd="0" presId="urn:microsoft.com/office/officeart/2011/layout/HexagonRadial"/>
    <dgm:cxn modelId="{78F403DC-2010-4D22-9B68-39564219053A}" type="presParOf" srcId="{E8EEEC26-1FB5-4596-B822-8ABCBE6DC502}" destId="{6B7D0399-FE59-48F1-A6AC-5BFB3A30444A}" srcOrd="6" destOrd="0" presId="urn:microsoft.com/office/officeart/2011/layout/HexagonRadial"/>
    <dgm:cxn modelId="{6A199AF2-4ACF-4801-AF80-D8FFA711BA3E}" type="presParOf" srcId="{E8EEEC26-1FB5-4596-B822-8ABCBE6DC502}" destId="{47F4CADB-A7F0-4F75-A9B9-5662EBAAEFBC}" srcOrd="7" destOrd="0" presId="urn:microsoft.com/office/officeart/2011/layout/HexagonRadial"/>
    <dgm:cxn modelId="{69E56392-7AD1-4D8B-9460-5F8889AE867A}" type="presParOf" srcId="{47F4CADB-A7F0-4F75-A9B9-5662EBAAEFBC}" destId="{EE3B951B-342C-4039-B470-B5B2106BC20A}" srcOrd="0" destOrd="0" presId="urn:microsoft.com/office/officeart/2011/layout/HexagonRadial"/>
    <dgm:cxn modelId="{5728612B-CE92-405E-A32B-FEA53FE0E1A7}" type="presParOf" srcId="{E8EEEC26-1FB5-4596-B822-8ABCBE6DC502}" destId="{C6BFF70D-4490-484B-A82C-0AD6ADAD8074}" srcOrd="8" destOrd="0" presId="urn:microsoft.com/office/officeart/2011/layout/HexagonRadial"/>
    <dgm:cxn modelId="{DC99509A-DD7D-4A76-B7E4-5636F2E0B987}" type="presParOf" srcId="{E8EEEC26-1FB5-4596-B822-8ABCBE6DC502}" destId="{9707F0BB-9E63-41B2-A311-8FD7C07933B5}" srcOrd="9" destOrd="0" presId="urn:microsoft.com/office/officeart/2011/layout/HexagonRadial"/>
    <dgm:cxn modelId="{2C9CE3E7-A1F2-4EF3-9B79-83ACB64F3931}" type="presParOf" srcId="{9707F0BB-9E63-41B2-A311-8FD7C07933B5}" destId="{D5C82D19-2E01-4E81-9B5A-0B5F179C2591}" srcOrd="0" destOrd="0" presId="urn:microsoft.com/office/officeart/2011/layout/HexagonRadial"/>
    <dgm:cxn modelId="{FCF2F271-F527-454D-A1E5-E2D62AE2578E}" type="presParOf" srcId="{E8EEEC26-1FB5-4596-B822-8ABCBE6DC502}" destId="{8CCB4675-3E2B-4A28-9E5B-DCCEA02249BB}" srcOrd="10" destOrd="0" presId="urn:microsoft.com/office/officeart/2011/layout/HexagonRadial"/>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38FA376-3AC3-44EB-A6F2-5D9B43469A28}" type="doc">
      <dgm:prSet loTypeId="urn:microsoft.com/office/officeart/2005/8/layout/orgChart1" loCatId="hierarchy" qsTypeId="urn:microsoft.com/office/officeart/2005/8/quickstyle/simple1" qsCatId="simple" csTypeId="urn:microsoft.com/office/officeart/2005/8/colors/accent1_2" csCatId="accent1" phldr="1"/>
      <dgm:spPr/>
    </dgm:pt>
    <dgm:pt modelId="{EC226F71-2074-4587-B126-D7D39F57AC32}">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Parts World </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Shop</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DE431178-1A30-4C06-9E55-7D246D62EF32}" type="parTrans" cxnId="{0F80990C-3A10-4564-B1DA-6EFD3D45D10B}">
      <dgm:prSet/>
      <dgm:spPr/>
      <dgm:t>
        <a:bodyPr/>
        <a:lstStyle/>
        <a:p>
          <a:endParaRPr lang="en-GB" sz="800"/>
        </a:p>
      </dgm:t>
    </dgm:pt>
    <dgm:pt modelId="{D7D718C5-6CDB-489C-BFCA-3535A1D75CCC}" type="sibTrans" cxnId="{0F80990C-3A10-4564-B1DA-6EFD3D45D10B}">
      <dgm:prSet/>
      <dgm:spPr/>
      <dgm:t>
        <a:bodyPr/>
        <a:lstStyle/>
        <a:p>
          <a:endParaRPr lang="en-GB" sz="800"/>
        </a:p>
      </dgm:t>
    </dgm:pt>
    <dgm:pt modelId="{C8E52899-AAA3-459D-A1A2-F78659DCA146}">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Initiation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CA4B587-F64D-4A20-BA40-F0CB462295C4}" type="parTrans" cxnId="{E9C3B9AF-227A-4C34-BF88-DEE3A87AF269}">
      <dgm:prSet/>
      <dgm:spPr/>
      <dgm:t>
        <a:bodyPr/>
        <a:lstStyle/>
        <a:p>
          <a:endParaRPr lang="en-GB" sz="800"/>
        </a:p>
      </dgm:t>
    </dgm:pt>
    <dgm:pt modelId="{E5B25AF6-E349-4B6C-B392-12DB90FCFB8E}" type="sibTrans" cxnId="{E9C3B9AF-227A-4C34-BF88-DEE3A87AF269}">
      <dgm:prSet/>
      <dgm:spPr/>
      <dgm:t>
        <a:bodyPr/>
        <a:lstStyle/>
        <a:p>
          <a:endParaRPr lang="en-GB" sz="800"/>
        </a:p>
      </dgm:t>
    </dgm:pt>
    <dgm:pt modelId="{88A7FA3E-A32E-4F88-A9B0-82A1AF68DC2C}">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Evaluation &amp; Recommendations</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39DB2C38-9E39-4CFD-8136-880C8A189B37}" type="parTrans" cxnId="{3F474CFE-3BF4-41ED-BE20-1BEE55952987}">
      <dgm:prSet/>
      <dgm:spPr/>
      <dgm:t>
        <a:bodyPr/>
        <a:lstStyle/>
        <a:p>
          <a:endParaRPr lang="en-GB" sz="800"/>
        </a:p>
      </dgm:t>
    </dgm:pt>
    <dgm:pt modelId="{9CDD40E9-9C16-4A25-83EB-01DFA6F7A650}" type="sibTrans" cxnId="{3F474CFE-3BF4-41ED-BE20-1BEE55952987}">
      <dgm:prSet/>
      <dgm:spPr/>
      <dgm:t>
        <a:bodyPr/>
        <a:lstStyle/>
        <a:p>
          <a:endParaRPr lang="en-GB" sz="800"/>
        </a:p>
      </dgm:t>
    </dgm:pt>
    <dgm:pt modelId="{6BA03A2B-4DB4-4963-BB2E-EDF9176F48B6}">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Develop Project Charter</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6E44452-6DD4-4E70-9AB6-F3836226CCF6}" type="parTrans" cxnId="{2C94D7A9-F2C4-4BBD-B45D-D4DF4A2D9BCC}">
      <dgm:prSet/>
      <dgm:spPr/>
      <dgm:t>
        <a:bodyPr/>
        <a:lstStyle/>
        <a:p>
          <a:endParaRPr lang="en-GB" sz="800"/>
        </a:p>
      </dgm:t>
    </dgm:pt>
    <dgm:pt modelId="{D58D41F8-2DB9-4EEA-A32C-2DEA426C53A2}" type="sibTrans" cxnId="{2C94D7A9-F2C4-4BBD-B45D-D4DF4A2D9BCC}">
      <dgm:prSet/>
      <dgm:spPr/>
      <dgm:t>
        <a:bodyPr/>
        <a:lstStyle/>
        <a:p>
          <a:endParaRPr lang="en-GB" sz="800"/>
        </a:p>
      </dgm:t>
    </dgm:pt>
    <dgm:pt modelId="{9941681B-FF3D-4EC5-846B-51E1695B4951}">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Deliverable: Project Charter</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142B0F37-ECA1-4527-8410-7A8D861638C3}" type="parTrans" cxnId="{10795C7B-3863-46DC-9EFF-3FF6B27DDF86}">
      <dgm:prSet/>
      <dgm:spPr/>
      <dgm:t>
        <a:bodyPr/>
        <a:lstStyle/>
        <a:p>
          <a:endParaRPr lang="en-GB" sz="800"/>
        </a:p>
      </dgm:t>
    </dgm:pt>
    <dgm:pt modelId="{7F24FBEA-558D-44F2-973E-FB7D066D470F}" type="sibTrans" cxnId="{10795C7B-3863-46DC-9EFF-3FF6B27DDF86}">
      <dgm:prSet/>
      <dgm:spPr/>
      <dgm:t>
        <a:bodyPr/>
        <a:lstStyle/>
        <a:p>
          <a:endParaRPr lang="en-GB" sz="800"/>
        </a:p>
      </dgm:t>
    </dgm:pt>
    <dgm:pt modelId="{8DBCBF7F-390A-4866-B5A8-B45F8AE2FE31}">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Reviews Project Charter</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06FA364-E7F6-4A00-B819-74301EE14D56}" type="parTrans" cxnId="{80898E63-5A5C-4A14-A6BD-44B24112AE3C}">
      <dgm:prSet/>
      <dgm:spPr/>
      <dgm:t>
        <a:bodyPr/>
        <a:lstStyle/>
        <a:p>
          <a:endParaRPr lang="en-GB" sz="800"/>
        </a:p>
      </dgm:t>
    </dgm:pt>
    <dgm:pt modelId="{67FEB901-9264-494A-813A-24FA247AD101}" type="sibTrans" cxnId="{80898E63-5A5C-4A14-A6BD-44B24112AE3C}">
      <dgm:prSet/>
      <dgm:spPr/>
      <dgm:t>
        <a:bodyPr/>
        <a:lstStyle/>
        <a:p>
          <a:endParaRPr lang="en-GB" sz="800"/>
        </a:p>
      </dgm:t>
    </dgm:pt>
    <dgm:pt modelId="{932A171A-AFAA-429A-B1D5-E2435D96C11E}">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Project Charter Signed/Approved</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1.1.5</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E6939429-D504-42D3-A1E3-371359818AD8}" type="parTrans" cxnId="{97ACDF2C-4E22-4777-8595-2F693CD4D357}">
      <dgm:prSet/>
      <dgm:spPr/>
      <dgm:t>
        <a:bodyPr/>
        <a:lstStyle/>
        <a:p>
          <a:endParaRPr lang="en-GB" sz="800"/>
        </a:p>
      </dgm:t>
    </dgm:pt>
    <dgm:pt modelId="{F2D70C83-69A0-4199-AEB8-35EF3E8A77A9}" type="sibTrans" cxnId="{97ACDF2C-4E22-4777-8595-2F693CD4D357}">
      <dgm:prSet/>
      <dgm:spPr/>
      <dgm:t>
        <a:bodyPr/>
        <a:lstStyle/>
        <a:p>
          <a:endParaRPr lang="en-GB" sz="800"/>
        </a:p>
      </dgm:t>
    </dgm:pt>
    <dgm:pt modelId="{297F3A83-C98B-46EB-982D-0E556E3B7ED6}">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Planning</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76B2B72C-AB19-4034-8665-72127BACDE51}" type="parTrans" cxnId="{48402C43-14D7-4BB9-AE9D-B4E189D5090E}">
      <dgm:prSet/>
      <dgm:spPr/>
      <dgm:t>
        <a:bodyPr/>
        <a:lstStyle/>
        <a:p>
          <a:endParaRPr lang="en-GB" sz="800"/>
        </a:p>
      </dgm:t>
    </dgm:pt>
    <dgm:pt modelId="{3B7FCB96-CF85-4482-A5B3-FE14DF36F692}" type="sibTrans" cxnId="{48402C43-14D7-4BB9-AE9D-B4E189D5090E}">
      <dgm:prSet/>
      <dgm:spPr/>
      <dgm:t>
        <a:bodyPr/>
        <a:lstStyle/>
        <a:p>
          <a:endParaRPr lang="en-GB" sz="800"/>
        </a:p>
      </dgm:t>
    </dgm:pt>
    <dgm:pt modelId="{125B7453-E51B-4A1D-8510-9C86EAF38260}">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Create Preliminary Scope Statement</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06D89874-3141-45C7-9C84-016A6CF885F8}" type="parTrans" cxnId="{D1D1132E-6B8B-4026-9E3C-8DF5D21A9A09}">
      <dgm:prSet/>
      <dgm:spPr/>
      <dgm:t>
        <a:bodyPr/>
        <a:lstStyle/>
        <a:p>
          <a:endParaRPr lang="en-GB" sz="800"/>
        </a:p>
      </dgm:t>
    </dgm:pt>
    <dgm:pt modelId="{8D157547-10F9-4B68-A589-A91B6A368DD7}" type="sibTrans" cxnId="{D1D1132E-6B8B-4026-9E3C-8DF5D21A9A09}">
      <dgm:prSet/>
      <dgm:spPr/>
      <dgm:t>
        <a:bodyPr/>
        <a:lstStyle/>
        <a:p>
          <a:endParaRPr lang="en-GB" sz="800"/>
        </a:p>
      </dgm:t>
    </dgm:pt>
    <dgm:pt modelId="{B58C212A-AE3B-4FDF-AA4A-7ACCC194AF31}">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Determine Project Team</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91CA65D3-287A-4CEC-A5F8-5023589E5E62}" type="parTrans" cxnId="{F3A6F5D7-30DF-401A-BA4E-0D44B840E21D}">
      <dgm:prSet/>
      <dgm:spPr/>
      <dgm:t>
        <a:bodyPr/>
        <a:lstStyle/>
        <a:p>
          <a:endParaRPr lang="en-GB" sz="800"/>
        </a:p>
      </dgm:t>
    </dgm:pt>
    <dgm:pt modelId="{E673AB4B-BF76-4825-896A-E83CD60BA44C}" type="sibTrans" cxnId="{F3A6F5D7-30DF-401A-BA4E-0D44B840E21D}">
      <dgm:prSet/>
      <dgm:spPr/>
      <dgm:t>
        <a:bodyPr/>
        <a:lstStyle/>
        <a:p>
          <a:endParaRPr lang="en-GB" sz="800"/>
        </a:p>
      </dgm:t>
    </dgm:pt>
    <dgm:pt modelId="{993B3661-1234-43AC-A68E-EBA05EC6AC72}">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Project Team Kickoff Meeting</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8A6044B8-1A35-4089-BB58-F79EF65A7B04}" type="parTrans" cxnId="{3420D73F-AD0E-4DCF-B17E-D72D54203F7F}">
      <dgm:prSet/>
      <dgm:spPr/>
      <dgm:t>
        <a:bodyPr/>
        <a:lstStyle/>
        <a:p>
          <a:endParaRPr lang="en-GB" sz="800"/>
        </a:p>
      </dgm:t>
    </dgm:pt>
    <dgm:pt modelId="{8F04039E-1268-4112-A66D-F1BE81D08912}" type="sibTrans" cxnId="{3420D73F-AD0E-4DCF-B17E-D72D54203F7F}">
      <dgm:prSet/>
      <dgm:spPr/>
      <dgm:t>
        <a:bodyPr/>
        <a:lstStyle/>
        <a:p>
          <a:endParaRPr lang="en-GB" sz="800"/>
        </a:p>
      </dgm:t>
    </dgm:pt>
    <dgm:pt modelId="{075CC9E2-CC7D-4FEF-A86A-07FBFA210A63}">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Develop Project Plan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C1EDEA4E-4F6D-4789-9029-8323C82D26B8}" type="parTrans" cxnId="{DF6B47C9-984F-496F-9B02-5C13AE5FC518}">
      <dgm:prSet/>
      <dgm:spPr/>
      <dgm:t>
        <a:bodyPr/>
        <a:lstStyle/>
        <a:p>
          <a:pPr algn="ctr"/>
          <a:endParaRPr lang="en-GB" sz="800"/>
        </a:p>
      </dgm:t>
    </dgm:pt>
    <dgm:pt modelId="{30C8A5CF-58D7-4AE5-9E2D-A137008BAC41}" type="sibTrans" cxnId="{DF6B47C9-984F-496F-9B02-5C13AE5FC518}">
      <dgm:prSet/>
      <dgm:spPr/>
      <dgm:t>
        <a:bodyPr/>
        <a:lstStyle/>
        <a:p>
          <a:endParaRPr lang="en-GB" sz="800"/>
        </a:p>
      </dgm:t>
    </dgm:pt>
    <dgm:pt modelId="{DCF0690F-C140-40E7-ABCF-A7035FE62755}">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Submit Project Plan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1.2.5</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B8140293-6C62-4CF4-896B-8461FD20E7F0}" type="parTrans" cxnId="{D807989C-A79E-4780-BCB3-F8C9ADE0CF71}">
      <dgm:prSet/>
      <dgm:spPr/>
      <dgm:t>
        <a:bodyPr/>
        <a:lstStyle/>
        <a:p>
          <a:endParaRPr lang="en-GB" sz="800"/>
        </a:p>
      </dgm:t>
    </dgm:pt>
    <dgm:pt modelId="{325A0223-F991-463B-A42F-256FBB7A41AF}" type="sibTrans" cxnId="{D807989C-A79E-4780-BCB3-F8C9ADE0CF71}">
      <dgm:prSet/>
      <dgm:spPr/>
      <dgm:t>
        <a:bodyPr/>
        <a:lstStyle/>
        <a:p>
          <a:endParaRPr lang="en-GB" sz="800"/>
        </a:p>
      </dgm:t>
    </dgm:pt>
    <dgm:pt modelId="{4F0F9EBC-507E-4AC3-BE7B-DE57A86EE34F}">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Milestone: Project Plan Approved</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1.2.6</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3E905CF4-E565-4B28-B223-B384C6663D32}" type="parTrans" cxnId="{FB8AFBF1-0114-447E-8FC1-AE64091E5DD9}">
      <dgm:prSet/>
      <dgm:spPr/>
      <dgm:t>
        <a:bodyPr/>
        <a:lstStyle/>
        <a:p>
          <a:endParaRPr lang="en-GB" sz="800"/>
        </a:p>
      </dgm:t>
    </dgm:pt>
    <dgm:pt modelId="{F34F325B-4F1C-47C6-B124-381D0E9532FA}" type="sibTrans" cxnId="{FB8AFBF1-0114-447E-8FC1-AE64091E5DD9}">
      <dgm:prSet/>
      <dgm:spPr/>
      <dgm:t>
        <a:bodyPr/>
        <a:lstStyle/>
        <a:p>
          <a:endParaRPr lang="en-GB" sz="800"/>
        </a:p>
      </dgm:t>
    </dgm:pt>
    <dgm:pt modelId="{289CF82B-A02C-46DC-9F92-881F92206038}">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Execution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A4AACD7E-3A0D-4E6D-ABA6-22252E5F26F5}" type="parTrans" cxnId="{90C33111-0EE1-45FD-8B36-4741D2B5D5AC}">
      <dgm:prSet/>
      <dgm:spPr/>
      <dgm:t>
        <a:bodyPr/>
        <a:lstStyle/>
        <a:p>
          <a:endParaRPr lang="en-GB" sz="800"/>
        </a:p>
      </dgm:t>
    </dgm:pt>
    <dgm:pt modelId="{9D565217-BB91-4D94-A7DE-5EA574ADB7CE}" type="sibTrans" cxnId="{90C33111-0EE1-45FD-8B36-4741D2B5D5AC}">
      <dgm:prSet/>
      <dgm:spPr/>
      <dgm:t>
        <a:bodyPr/>
        <a:lstStyle/>
        <a:p>
          <a:endParaRPr lang="en-GB" sz="800"/>
        </a:p>
      </dgm:t>
    </dgm:pt>
    <dgm:pt modelId="{A6D054E2-A0DF-4F12-8F91-016A17F7F4D2}">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Project Kickoff Meeting</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4B45C72C-3FEA-4B4D-88B1-3D33F777F733}" type="parTrans" cxnId="{DB35F502-1C54-4CFB-9560-F25FE4B862EE}">
      <dgm:prSet/>
      <dgm:spPr/>
      <dgm:t>
        <a:bodyPr/>
        <a:lstStyle/>
        <a:p>
          <a:endParaRPr lang="en-GB" sz="800"/>
        </a:p>
      </dgm:t>
    </dgm:pt>
    <dgm:pt modelId="{A8B00790-2C43-44D4-B0EF-9E222853F16C}" type="sibTrans" cxnId="{DB35F502-1C54-4CFB-9560-F25FE4B862EE}">
      <dgm:prSet/>
      <dgm:spPr/>
      <dgm:t>
        <a:bodyPr/>
        <a:lstStyle/>
        <a:p>
          <a:endParaRPr lang="en-GB" sz="800"/>
        </a:p>
      </dgm:t>
    </dgm:pt>
    <dgm:pt modelId="{61A97BF6-1FD8-411D-9C6B-544DD0ED8CF4}">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Verify &amp; Validate User Requirements</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33A335A4-BC45-4F9C-B476-777E25CE6ECE}" type="parTrans" cxnId="{E7297A50-E1CD-49AB-A39B-03EB9EB7A8A8}">
      <dgm:prSet/>
      <dgm:spPr/>
      <dgm:t>
        <a:bodyPr/>
        <a:lstStyle/>
        <a:p>
          <a:endParaRPr lang="en-GB" sz="800"/>
        </a:p>
      </dgm:t>
    </dgm:pt>
    <dgm:pt modelId="{A6216A91-CB06-41EB-989F-0DE88C5C41AE}" type="sibTrans" cxnId="{E7297A50-E1CD-49AB-A39B-03EB9EB7A8A8}">
      <dgm:prSet/>
      <dgm:spPr/>
      <dgm:t>
        <a:bodyPr/>
        <a:lstStyle/>
        <a:p>
          <a:endParaRPr lang="en-GB" sz="800"/>
        </a:p>
      </dgm:t>
    </dgm:pt>
    <dgm:pt modelId="{F5E4C47B-23F4-4465-BF02-0A4A935CE9F5}">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Design System</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EB2169BD-CFEB-42FC-BE6B-8E2D0E52E6FF}" type="parTrans" cxnId="{8EEA1A19-7210-42F2-8A63-72605E9F31F2}">
      <dgm:prSet/>
      <dgm:spPr/>
      <dgm:t>
        <a:bodyPr/>
        <a:lstStyle/>
        <a:p>
          <a:endParaRPr lang="en-GB" sz="800"/>
        </a:p>
      </dgm:t>
    </dgm:pt>
    <dgm:pt modelId="{DB92B81E-0A1C-46B0-8288-455389A7971C}" type="sibTrans" cxnId="{8EEA1A19-7210-42F2-8A63-72605E9F31F2}">
      <dgm:prSet/>
      <dgm:spPr/>
      <dgm:t>
        <a:bodyPr/>
        <a:lstStyle/>
        <a:p>
          <a:endParaRPr lang="en-GB" sz="800"/>
        </a:p>
      </dgm:t>
    </dgm:pt>
    <dgm:pt modelId="{D48189C8-099D-4C98-B88F-D0D154604C5B}">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Procure Hardware/Software</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BBFB78AC-D5DE-420E-A0AF-CF3078DA9DA6}" type="parTrans" cxnId="{2AAA9DD0-44BB-48B8-9A84-EE986D333529}">
      <dgm:prSet/>
      <dgm:spPr/>
      <dgm:t>
        <a:bodyPr/>
        <a:lstStyle/>
        <a:p>
          <a:endParaRPr lang="en-GB" sz="800"/>
        </a:p>
      </dgm:t>
    </dgm:pt>
    <dgm:pt modelId="{4823A06D-E592-489E-A104-2B1429BAD55B}" type="sibTrans" cxnId="{2AAA9DD0-44BB-48B8-9A84-EE986D333529}">
      <dgm:prSet/>
      <dgm:spPr/>
      <dgm:t>
        <a:bodyPr/>
        <a:lstStyle/>
        <a:p>
          <a:endParaRPr lang="en-GB" sz="800"/>
        </a:p>
      </dgm:t>
    </dgm:pt>
    <dgm:pt modelId="{677F0768-0AB4-47BD-BC66-A9D6D738B4AF}">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Install Development System</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1.3.5</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8603704E-37DD-4B15-B3D7-7CF61D8B7911}" type="parTrans" cxnId="{A954042D-4719-4611-ABB9-39C41FAB006C}">
      <dgm:prSet/>
      <dgm:spPr/>
      <dgm:t>
        <a:bodyPr/>
        <a:lstStyle/>
        <a:p>
          <a:endParaRPr lang="en-GB" sz="800"/>
        </a:p>
      </dgm:t>
    </dgm:pt>
    <dgm:pt modelId="{8205AFF1-F3A4-4CA6-BC90-5FB527994167}" type="sibTrans" cxnId="{A954042D-4719-4611-ABB9-39C41FAB006C}">
      <dgm:prSet/>
      <dgm:spPr/>
      <dgm:t>
        <a:bodyPr/>
        <a:lstStyle/>
        <a:p>
          <a:endParaRPr lang="en-GB" sz="800"/>
        </a:p>
      </dgm:t>
    </dgm:pt>
    <dgm:pt modelId="{7C9D53B6-7E75-4347-B182-BDDFF629C354}">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Testing Phase</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1.3.6</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1E727BAE-78A3-4907-BC0C-356D65A202DC}" type="parTrans" cxnId="{DEA1A2FF-8A29-4339-A490-72E563E2AC7D}">
      <dgm:prSet/>
      <dgm:spPr/>
      <dgm:t>
        <a:bodyPr/>
        <a:lstStyle/>
        <a:p>
          <a:endParaRPr lang="en-GB" sz="800"/>
        </a:p>
      </dgm:t>
    </dgm:pt>
    <dgm:pt modelId="{8009846A-84B3-41BF-BA32-CD1A19C88D3E}" type="sibTrans" cxnId="{DEA1A2FF-8A29-4339-A490-72E563E2AC7D}">
      <dgm:prSet/>
      <dgm:spPr/>
      <dgm:t>
        <a:bodyPr/>
        <a:lstStyle/>
        <a:p>
          <a:endParaRPr lang="en-GB" sz="800"/>
        </a:p>
      </dgm:t>
    </dgm:pt>
    <dgm:pt modelId="{5ACD0639-A78B-4D71-A9B3-6595E48AB398}">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Control</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20DC0C9E-9034-47BC-AEB4-BF1600E6B2E5}" type="parTrans" cxnId="{C53AADF9-1EB0-4A3B-915E-ACEB784F358A}">
      <dgm:prSet/>
      <dgm:spPr/>
      <dgm:t>
        <a:bodyPr/>
        <a:lstStyle/>
        <a:p>
          <a:endParaRPr lang="en-GB" sz="800"/>
        </a:p>
      </dgm:t>
    </dgm:pt>
    <dgm:pt modelId="{62B9A73C-243E-4E0E-9B79-E5A5B5D6B71D}" type="sibTrans" cxnId="{C53AADF9-1EB0-4A3B-915E-ACEB784F358A}">
      <dgm:prSet/>
      <dgm:spPr/>
      <dgm:t>
        <a:bodyPr/>
        <a:lstStyle/>
        <a:p>
          <a:endParaRPr lang="en-GB" sz="800"/>
        </a:p>
      </dgm:t>
    </dgm:pt>
    <dgm:pt modelId="{AB5E507E-5F4F-41D8-87C5-5326A070BFF2}">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Project Management</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1.4.1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48F9B9A-6282-4F4B-BB4A-80DF04EFF8A7}" type="parTrans" cxnId="{03C53078-8CAF-4D44-A728-960C8A2CAFF5}">
      <dgm:prSet/>
      <dgm:spPr/>
      <dgm:t>
        <a:bodyPr/>
        <a:lstStyle/>
        <a:p>
          <a:endParaRPr lang="en-GB" sz="800"/>
        </a:p>
      </dgm:t>
    </dgm:pt>
    <dgm:pt modelId="{66073329-B7BB-4AC7-BD2E-4A801826D3B5}" type="sibTrans" cxnId="{03C53078-8CAF-4D44-A728-960C8A2CAFF5}">
      <dgm:prSet/>
      <dgm:spPr/>
      <dgm:t>
        <a:bodyPr/>
        <a:lstStyle/>
        <a:p>
          <a:endParaRPr lang="en-GB" sz="800"/>
        </a:p>
      </dgm:t>
    </dgm:pt>
    <dgm:pt modelId="{2E1C66B0-2763-4A83-B336-351B4EE428B8}">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Project Status Meetings</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1.4.2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E65CC0C4-A236-4F80-B54C-BF8DBCB89404}" type="parTrans" cxnId="{BD59E467-1B19-44F9-B216-2624F6B85CB9}">
      <dgm:prSet/>
      <dgm:spPr/>
      <dgm:t>
        <a:bodyPr/>
        <a:lstStyle/>
        <a:p>
          <a:endParaRPr lang="en-GB" sz="800"/>
        </a:p>
      </dgm:t>
    </dgm:pt>
    <dgm:pt modelId="{C615708C-DE9A-446D-9C37-51A647F79043}" type="sibTrans" cxnId="{BD59E467-1B19-44F9-B216-2624F6B85CB9}">
      <dgm:prSet/>
      <dgm:spPr/>
      <dgm:t>
        <a:bodyPr/>
        <a:lstStyle/>
        <a:p>
          <a:endParaRPr lang="en-GB" sz="800"/>
        </a:p>
      </dgm:t>
    </dgm:pt>
    <dgm:pt modelId="{862EC85A-ECA4-4FEC-AB85-B11AB5A80116}">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Risk Management</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1.4.3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A9F683CD-5409-4A08-8371-4D978978A075}" type="parTrans" cxnId="{026A4CAE-29DF-4096-A287-8D513A049469}">
      <dgm:prSet/>
      <dgm:spPr/>
      <dgm:t>
        <a:bodyPr/>
        <a:lstStyle/>
        <a:p>
          <a:endParaRPr lang="en-GB" sz="800"/>
        </a:p>
      </dgm:t>
    </dgm:pt>
    <dgm:pt modelId="{E4265454-4F2D-4E82-AC01-5FAEDBDA8CD5}" type="sibTrans" cxnId="{026A4CAE-29DF-4096-A287-8D513A049469}">
      <dgm:prSet/>
      <dgm:spPr/>
      <dgm:t>
        <a:bodyPr/>
        <a:lstStyle/>
        <a:p>
          <a:endParaRPr lang="en-GB" sz="800"/>
        </a:p>
      </dgm:t>
    </dgm:pt>
    <dgm:pt modelId="{19E1D40B-46DA-4B04-BF08-BBF690858CB0}">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Update Project Management Plan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1.4.4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A1D9360-4C62-45D6-9BB6-7B0CB77E1689}" type="parTrans" cxnId="{4A88A12B-4CB2-405A-9240-4F26CE86BAC1}">
      <dgm:prSet/>
      <dgm:spPr/>
      <dgm:t>
        <a:bodyPr/>
        <a:lstStyle/>
        <a:p>
          <a:endParaRPr lang="en-GB" sz="800"/>
        </a:p>
      </dgm:t>
    </dgm:pt>
    <dgm:pt modelId="{E6972E6F-1DE6-4ABA-96DF-AB80006BEB7F}" type="sibTrans" cxnId="{4A88A12B-4CB2-405A-9240-4F26CE86BAC1}">
      <dgm:prSet/>
      <dgm:spPr/>
      <dgm:t>
        <a:bodyPr/>
        <a:lstStyle/>
        <a:p>
          <a:endParaRPr lang="en-GB" sz="800"/>
        </a:p>
      </dgm:t>
    </dgm:pt>
    <dgm:pt modelId="{7B0BE10F-E266-4D39-8E2C-AB24A84F0A81}">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Closeout</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a:ea typeface="Times New Roman" panose="02020603050405020304" pitchFamily="18" charset="0"/>
              <a:cs typeface="Arial"/>
            </a:rPr>
            <a:t>1.5-</a:t>
          </a:r>
          <a:endParaRPr kumimoji="0" lang="en-US" altLang="en-US" sz="800" b="0" i="0" u="none" strike="noStrike" cap="none" normalizeH="0" baseline="0">
            <a:ln>
              <a:noFill/>
            </a:ln>
            <a:solidFill>
              <a:schemeClr val="tx1"/>
            </a:solidFill>
            <a:effectLst/>
            <a:latin typeface="Arial"/>
            <a:cs typeface="Arial"/>
          </a:endParaRPr>
        </a:p>
      </dgm:t>
    </dgm:pt>
    <dgm:pt modelId="{9282C1FD-DF38-4DD8-B614-117797D81288}" type="parTrans" cxnId="{30B2AF97-4EEC-4CB4-943D-323D3C9FB8F5}">
      <dgm:prSet/>
      <dgm:spPr/>
      <dgm:t>
        <a:bodyPr/>
        <a:lstStyle/>
        <a:p>
          <a:endParaRPr lang="en-GB" sz="800"/>
        </a:p>
      </dgm:t>
    </dgm:pt>
    <dgm:pt modelId="{1066DBF7-AB61-4ECC-86E9-525C4FCCEB1E}" type="sibTrans" cxnId="{30B2AF97-4EEC-4CB4-943D-323D3C9FB8F5}">
      <dgm:prSet/>
      <dgm:spPr/>
      <dgm:t>
        <a:bodyPr/>
        <a:lstStyle/>
        <a:p>
          <a:endParaRPr lang="en-GB" sz="800"/>
        </a:p>
      </dgm:t>
    </dgm:pt>
    <dgm:pt modelId="{429ED91C-6736-4317-B9F9-2D8C8185E699}">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Audit </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1.5.1</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B20FA003-A4EC-48E3-817C-2E8327B61474}" type="parTrans" cxnId="{DE432DE1-7B50-4FF8-B18D-9EDBB6EDDC0B}">
      <dgm:prSet/>
      <dgm:spPr/>
      <dgm:t>
        <a:bodyPr/>
        <a:lstStyle/>
        <a:p>
          <a:endParaRPr lang="en-GB" sz="800"/>
        </a:p>
      </dgm:t>
    </dgm:pt>
    <dgm:pt modelId="{0FC1F193-E0CA-4CA2-BF04-286C0FD7766F}" type="sibTrans" cxnId="{DE432DE1-7B50-4FF8-B18D-9EDBB6EDDC0B}">
      <dgm:prSet/>
      <dgm:spPr/>
      <dgm:t>
        <a:bodyPr/>
        <a:lstStyle/>
        <a:p>
          <a:endParaRPr lang="en-GB" sz="800"/>
        </a:p>
      </dgm:t>
    </dgm:pt>
    <dgm:pt modelId="{5578A4C3-492D-419C-8DFF-F0D7644F583D}">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Document Lessons Learned</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1.5.2</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01D48CC9-8A81-4842-B894-44276A595ABA}" type="parTrans" cxnId="{09820313-099D-49AD-B439-AF9C07469FB5}">
      <dgm:prSet/>
      <dgm:spPr/>
      <dgm:t>
        <a:bodyPr/>
        <a:lstStyle/>
        <a:p>
          <a:endParaRPr lang="en-GB" sz="800"/>
        </a:p>
      </dgm:t>
    </dgm:pt>
    <dgm:pt modelId="{27DB1D6F-B902-4D25-A82F-EF4FEFD3A31B}" type="sibTrans" cxnId="{09820313-099D-49AD-B439-AF9C07469FB5}">
      <dgm:prSet/>
      <dgm:spPr/>
      <dgm:t>
        <a:bodyPr/>
        <a:lstStyle/>
        <a:p>
          <a:endParaRPr lang="en-GB" sz="800"/>
        </a:p>
      </dgm:t>
    </dgm:pt>
    <dgm:pt modelId="{8D45D736-5910-4B2A-BA9A-EE98D99FA388}">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Update Files/ Records</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1.5.3</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14E58DC6-6F44-4A84-B1BB-1C606B7C7CE4}" type="parTrans" cxnId="{62B3646E-1085-480C-B9E4-0A4BDC387A3D}">
      <dgm:prSet/>
      <dgm:spPr/>
      <dgm:t>
        <a:bodyPr/>
        <a:lstStyle/>
        <a:p>
          <a:endParaRPr lang="en-GB" sz="800"/>
        </a:p>
      </dgm:t>
    </dgm:pt>
    <dgm:pt modelId="{C2B21219-9D07-4FD1-9DF6-517AADB9DB77}" type="sibTrans" cxnId="{62B3646E-1085-480C-B9E4-0A4BDC387A3D}">
      <dgm:prSet/>
      <dgm:spPr/>
      <dgm:t>
        <a:bodyPr/>
        <a:lstStyle/>
        <a:p>
          <a:endParaRPr lang="en-GB" sz="800"/>
        </a:p>
      </dgm:t>
    </dgm:pt>
    <dgm:pt modelId="{6E4154FF-3E4C-4135-A644-D61C4C8BDF0A}">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Gain Formal Acceptance</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1.5.4</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0EF860B7-D776-4D7E-A625-00B3C94DF793}" type="parTrans" cxnId="{D69E4050-F15C-4A86-86CB-B443C1927069}">
      <dgm:prSet/>
      <dgm:spPr/>
      <dgm:t>
        <a:bodyPr/>
        <a:lstStyle/>
        <a:p>
          <a:endParaRPr lang="en-GB" sz="800"/>
        </a:p>
      </dgm:t>
    </dgm:pt>
    <dgm:pt modelId="{D4FA99D4-17F6-4DB5-A01B-0976C7A3DABF}" type="sibTrans" cxnId="{D69E4050-F15C-4A86-86CB-B443C1927069}">
      <dgm:prSet/>
      <dgm:spPr/>
      <dgm:t>
        <a:bodyPr/>
        <a:lstStyle/>
        <a:p>
          <a:endParaRPr lang="en-GB" sz="800"/>
        </a:p>
      </dgm:t>
    </dgm:pt>
    <dgm:pt modelId="{433388F5-A5A4-4890-B742-D147034292FF}">
      <dgm:prSet custT="1"/>
      <dgm:spPr/>
      <dgm: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Archive Files/ Documents</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1.5.5</a:t>
          </a:r>
          <a:endParaRPr kumimoji="0" lang="en-US" altLang="en-US" sz="800" b="0" i="0" u="none" strike="noStrike" cap="none" normalizeH="0" baseline="0">
            <a:ln>
              <a:noFill/>
            </a:ln>
            <a:solidFill>
              <a:schemeClr val="tx1"/>
            </a:solidFill>
            <a:effectLst/>
            <a:latin typeface="Arial" panose="020B0604020202020204" pitchFamily="34" charset="0"/>
          </a:endParaRPr>
        </a:p>
      </dgm:t>
    </dgm:pt>
    <dgm:pt modelId="{F1E38313-2EB2-47EA-BF04-DF0E7F60B8DB}" type="parTrans" cxnId="{64E85BE3-1243-4049-AA26-81C6BB19887E}">
      <dgm:prSet/>
      <dgm:spPr/>
      <dgm:t>
        <a:bodyPr/>
        <a:lstStyle/>
        <a:p>
          <a:endParaRPr lang="en-GB" sz="800"/>
        </a:p>
      </dgm:t>
    </dgm:pt>
    <dgm:pt modelId="{D0D83B5D-FAC0-4CCC-9482-DB5BEFFCFFF0}" type="sibTrans" cxnId="{64E85BE3-1243-4049-AA26-81C6BB19887E}">
      <dgm:prSet/>
      <dgm:spPr/>
      <dgm:t>
        <a:bodyPr/>
        <a:lstStyle/>
        <a:p>
          <a:endParaRPr lang="en-GB" sz="800"/>
        </a:p>
      </dgm:t>
    </dgm:pt>
    <dgm:pt modelId="{D3F0B1A0-7085-4542-815A-3ADCF3C67367}" type="pres">
      <dgm:prSet presAssocID="{D38FA376-3AC3-44EB-A6F2-5D9B43469A28}" presName="hierChild1" presStyleCnt="0">
        <dgm:presLayoutVars>
          <dgm:orgChart val="1"/>
          <dgm:chPref val="1"/>
          <dgm:dir val="rev"/>
          <dgm:animOne val="branch"/>
          <dgm:animLvl val="lvl"/>
          <dgm:resizeHandles/>
        </dgm:presLayoutVars>
      </dgm:prSet>
      <dgm:spPr/>
    </dgm:pt>
    <dgm:pt modelId="{F7C5EE0C-6EC9-480E-BAEE-91B5F0274206}" type="pres">
      <dgm:prSet presAssocID="{EC226F71-2074-4587-B126-D7D39F57AC32}" presName="hierRoot1" presStyleCnt="0">
        <dgm:presLayoutVars>
          <dgm:hierBranch val="init"/>
        </dgm:presLayoutVars>
      </dgm:prSet>
      <dgm:spPr/>
    </dgm:pt>
    <dgm:pt modelId="{582BAC58-7B3F-4CA1-8150-E97E937E663A}" type="pres">
      <dgm:prSet presAssocID="{EC226F71-2074-4587-B126-D7D39F57AC32}" presName="rootComposite1" presStyleCnt="0"/>
      <dgm:spPr/>
    </dgm:pt>
    <dgm:pt modelId="{9ADCDC62-8159-40DD-83EC-7F1BAD6ECBC4}" type="pres">
      <dgm:prSet presAssocID="{EC226F71-2074-4587-B126-D7D39F57AC32}" presName="rootText1" presStyleLbl="node0" presStyleIdx="0" presStyleCnt="1" custScaleX="115107" custScaleY="118864">
        <dgm:presLayoutVars>
          <dgm:chPref val="3"/>
        </dgm:presLayoutVars>
      </dgm:prSet>
      <dgm:spPr/>
    </dgm:pt>
    <dgm:pt modelId="{0F507778-F47B-4E6D-AC70-18FE7DA9FE12}" type="pres">
      <dgm:prSet presAssocID="{EC226F71-2074-4587-B126-D7D39F57AC32}" presName="rootConnector1" presStyleLbl="node1" presStyleIdx="0" presStyleCnt="0"/>
      <dgm:spPr/>
    </dgm:pt>
    <dgm:pt modelId="{9BD5946A-550C-471B-82F7-21782379291D}" type="pres">
      <dgm:prSet presAssocID="{EC226F71-2074-4587-B126-D7D39F57AC32}" presName="hierChild2" presStyleCnt="0"/>
      <dgm:spPr/>
    </dgm:pt>
    <dgm:pt modelId="{D5E46AC0-475D-4723-9403-E94C575F0F43}" type="pres">
      <dgm:prSet presAssocID="{FCA4B587-F64D-4A20-BA40-F0CB462295C4}" presName="Name37" presStyleLbl="parChTrans1D2" presStyleIdx="0" presStyleCnt="5"/>
      <dgm:spPr/>
    </dgm:pt>
    <dgm:pt modelId="{3E3B5222-7BCD-4177-BF5D-3E73D6E62F81}" type="pres">
      <dgm:prSet presAssocID="{C8E52899-AAA3-459D-A1A2-F78659DCA146}" presName="hierRoot2" presStyleCnt="0">
        <dgm:presLayoutVars>
          <dgm:hierBranch val="init"/>
        </dgm:presLayoutVars>
      </dgm:prSet>
      <dgm:spPr/>
    </dgm:pt>
    <dgm:pt modelId="{61BAB0AF-0A30-446E-A868-527C5B02E83B}" type="pres">
      <dgm:prSet presAssocID="{C8E52899-AAA3-459D-A1A2-F78659DCA146}" presName="rootComposite" presStyleCnt="0"/>
      <dgm:spPr/>
    </dgm:pt>
    <dgm:pt modelId="{943F6764-2AD8-47EF-8E04-07B905D45F21}" type="pres">
      <dgm:prSet presAssocID="{C8E52899-AAA3-459D-A1A2-F78659DCA146}" presName="rootText" presStyleLbl="node2" presStyleIdx="0" presStyleCnt="5" custScaleX="115107" custScaleY="118864">
        <dgm:presLayoutVars>
          <dgm:chPref val="3"/>
        </dgm:presLayoutVars>
      </dgm:prSet>
      <dgm:spPr/>
    </dgm:pt>
    <dgm:pt modelId="{B55519F7-119A-4922-905D-15129CBFD631}" type="pres">
      <dgm:prSet presAssocID="{C8E52899-AAA3-459D-A1A2-F78659DCA146}" presName="rootConnector" presStyleLbl="node2" presStyleIdx="0" presStyleCnt="5"/>
      <dgm:spPr/>
    </dgm:pt>
    <dgm:pt modelId="{56A624C1-2418-447E-86A4-AFB0C533DDCE}" type="pres">
      <dgm:prSet presAssocID="{C8E52899-AAA3-459D-A1A2-F78659DCA146}" presName="hierChild4" presStyleCnt="0"/>
      <dgm:spPr/>
    </dgm:pt>
    <dgm:pt modelId="{06268912-D9EC-498A-BEBA-A36F1828D4E5}" type="pres">
      <dgm:prSet presAssocID="{39DB2C38-9E39-4CFD-8136-880C8A189B37}" presName="Name37" presStyleLbl="parChTrans1D3" presStyleIdx="0" presStyleCnt="26"/>
      <dgm:spPr/>
    </dgm:pt>
    <dgm:pt modelId="{D95890F8-1AE3-4D6A-94AD-61133E97DCBC}" type="pres">
      <dgm:prSet presAssocID="{88A7FA3E-A32E-4F88-A9B0-82A1AF68DC2C}" presName="hierRoot2" presStyleCnt="0">
        <dgm:presLayoutVars>
          <dgm:hierBranch val="init"/>
        </dgm:presLayoutVars>
      </dgm:prSet>
      <dgm:spPr/>
    </dgm:pt>
    <dgm:pt modelId="{08FF9C63-7CE6-4529-B611-AAEA8661A636}" type="pres">
      <dgm:prSet presAssocID="{88A7FA3E-A32E-4F88-A9B0-82A1AF68DC2C}" presName="rootComposite" presStyleCnt="0"/>
      <dgm:spPr/>
    </dgm:pt>
    <dgm:pt modelId="{EB620BE3-9579-4217-AF0C-9BBD07C73219}" type="pres">
      <dgm:prSet presAssocID="{88A7FA3E-A32E-4F88-A9B0-82A1AF68DC2C}" presName="rootText" presStyleLbl="node3" presStyleIdx="0" presStyleCnt="26" custScaleX="115107" custScaleY="118864">
        <dgm:presLayoutVars>
          <dgm:chPref val="3"/>
        </dgm:presLayoutVars>
      </dgm:prSet>
      <dgm:spPr/>
    </dgm:pt>
    <dgm:pt modelId="{6A2E2CCD-AF5E-43A9-B79A-561D6E843EB8}" type="pres">
      <dgm:prSet presAssocID="{88A7FA3E-A32E-4F88-A9B0-82A1AF68DC2C}" presName="rootConnector" presStyleLbl="node3" presStyleIdx="0" presStyleCnt="26"/>
      <dgm:spPr/>
    </dgm:pt>
    <dgm:pt modelId="{437660A1-DDAD-4542-9FC5-07F6872375CC}" type="pres">
      <dgm:prSet presAssocID="{88A7FA3E-A32E-4F88-A9B0-82A1AF68DC2C}" presName="hierChild4" presStyleCnt="0"/>
      <dgm:spPr/>
    </dgm:pt>
    <dgm:pt modelId="{E5865E97-C805-4D6A-839A-7A456240E92B}" type="pres">
      <dgm:prSet presAssocID="{88A7FA3E-A32E-4F88-A9B0-82A1AF68DC2C}" presName="hierChild5" presStyleCnt="0"/>
      <dgm:spPr/>
    </dgm:pt>
    <dgm:pt modelId="{3BE7FE99-33CD-41BA-853E-C6C29132E83D}" type="pres">
      <dgm:prSet presAssocID="{F6E44452-6DD4-4E70-9AB6-F3836226CCF6}" presName="Name37" presStyleLbl="parChTrans1D3" presStyleIdx="1" presStyleCnt="26"/>
      <dgm:spPr/>
    </dgm:pt>
    <dgm:pt modelId="{DE986C60-0CF7-4817-AB93-FDD94AC5CF22}" type="pres">
      <dgm:prSet presAssocID="{6BA03A2B-4DB4-4963-BB2E-EDF9176F48B6}" presName="hierRoot2" presStyleCnt="0">
        <dgm:presLayoutVars>
          <dgm:hierBranch val="init"/>
        </dgm:presLayoutVars>
      </dgm:prSet>
      <dgm:spPr/>
    </dgm:pt>
    <dgm:pt modelId="{C92DC594-41AF-4A7D-825E-581E87400A4A}" type="pres">
      <dgm:prSet presAssocID="{6BA03A2B-4DB4-4963-BB2E-EDF9176F48B6}" presName="rootComposite" presStyleCnt="0"/>
      <dgm:spPr/>
    </dgm:pt>
    <dgm:pt modelId="{5E5DD8ED-A165-44FD-8F44-DF270B57B339}" type="pres">
      <dgm:prSet presAssocID="{6BA03A2B-4DB4-4963-BB2E-EDF9176F48B6}" presName="rootText" presStyleLbl="node3" presStyleIdx="1" presStyleCnt="26" custScaleX="115107" custScaleY="118864">
        <dgm:presLayoutVars>
          <dgm:chPref val="3"/>
        </dgm:presLayoutVars>
      </dgm:prSet>
      <dgm:spPr/>
    </dgm:pt>
    <dgm:pt modelId="{68A46FF5-5069-47B6-A49C-73C59DF6A439}" type="pres">
      <dgm:prSet presAssocID="{6BA03A2B-4DB4-4963-BB2E-EDF9176F48B6}" presName="rootConnector" presStyleLbl="node3" presStyleIdx="1" presStyleCnt="26"/>
      <dgm:spPr/>
    </dgm:pt>
    <dgm:pt modelId="{772BF4FF-F157-4CF2-B23F-C77035A18BA9}" type="pres">
      <dgm:prSet presAssocID="{6BA03A2B-4DB4-4963-BB2E-EDF9176F48B6}" presName="hierChild4" presStyleCnt="0"/>
      <dgm:spPr/>
    </dgm:pt>
    <dgm:pt modelId="{E0BC183B-D4CB-41B1-81B9-AC5B5BF3E088}" type="pres">
      <dgm:prSet presAssocID="{6BA03A2B-4DB4-4963-BB2E-EDF9176F48B6}" presName="hierChild5" presStyleCnt="0"/>
      <dgm:spPr/>
    </dgm:pt>
    <dgm:pt modelId="{8E94129B-A2B2-45AA-A856-FE8E77518E9B}" type="pres">
      <dgm:prSet presAssocID="{142B0F37-ECA1-4527-8410-7A8D861638C3}" presName="Name37" presStyleLbl="parChTrans1D3" presStyleIdx="2" presStyleCnt="26"/>
      <dgm:spPr/>
    </dgm:pt>
    <dgm:pt modelId="{DEC9D539-D386-42E8-8F5A-555A77FE1E70}" type="pres">
      <dgm:prSet presAssocID="{9941681B-FF3D-4EC5-846B-51E1695B4951}" presName="hierRoot2" presStyleCnt="0">
        <dgm:presLayoutVars>
          <dgm:hierBranch val="init"/>
        </dgm:presLayoutVars>
      </dgm:prSet>
      <dgm:spPr/>
    </dgm:pt>
    <dgm:pt modelId="{C566FE38-0E01-4850-BC56-9C85FDE6C417}" type="pres">
      <dgm:prSet presAssocID="{9941681B-FF3D-4EC5-846B-51E1695B4951}" presName="rootComposite" presStyleCnt="0"/>
      <dgm:spPr/>
    </dgm:pt>
    <dgm:pt modelId="{2C4B40FB-4E2E-4245-B066-35332FD4B274}" type="pres">
      <dgm:prSet presAssocID="{9941681B-FF3D-4EC5-846B-51E1695B4951}" presName="rootText" presStyleLbl="node3" presStyleIdx="2" presStyleCnt="26" custScaleX="115107" custScaleY="118864">
        <dgm:presLayoutVars>
          <dgm:chPref val="3"/>
        </dgm:presLayoutVars>
      </dgm:prSet>
      <dgm:spPr/>
    </dgm:pt>
    <dgm:pt modelId="{2244E35C-D236-42C0-8BAB-3B4BA8C6426A}" type="pres">
      <dgm:prSet presAssocID="{9941681B-FF3D-4EC5-846B-51E1695B4951}" presName="rootConnector" presStyleLbl="node3" presStyleIdx="2" presStyleCnt="26"/>
      <dgm:spPr/>
    </dgm:pt>
    <dgm:pt modelId="{F31AEC50-B628-4B94-AD78-9F9439719C8F}" type="pres">
      <dgm:prSet presAssocID="{9941681B-FF3D-4EC5-846B-51E1695B4951}" presName="hierChild4" presStyleCnt="0"/>
      <dgm:spPr/>
    </dgm:pt>
    <dgm:pt modelId="{0B08E2B5-46E0-42E9-AEF0-DA4430772A2F}" type="pres">
      <dgm:prSet presAssocID="{9941681B-FF3D-4EC5-846B-51E1695B4951}" presName="hierChild5" presStyleCnt="0"/>
      <dgm:spPr/>
    </dgm:pt>
    <dgm:pt modelId="{41EC8436-B14E-4730-9825-DE3DA20CB862}" type="pres">
      <dgm:prSet presAssocID="{F06FA364-E7F6-4A00-B819-74301EE14D56}" presName="Name37" presStyleLbl="parChTrans1D3" presStyleIdx="3" presStyleCnt="26"/>
      <dgm:spPr/>
    </dgm:pt>
    <dgm:pt modelId="{003987F8-DABB-428D-BC33-382520E4C4E0}" type="pres">
      <dgm:prSet presAssocID="{8DBCBF7F-390A-4866-B5A8-B45F8AE2FE31}" presName="hierRoot2" presStyleCnt="0">
        <dgm:presLayoutVars>
          <dgm:hierBranch val="init"/>
        </dgm:presLayoutVars>
      </dgm:prSet>
      <dgm:spPr/>
    </dgm:pt>
    <dgm:pt modelId="{C55E9981-BD13-45E3-906A-8C16FE72476C}" type="pres">
      <dgm:prSet presAssocID="{8DBCBF7F-390A-4866-B5A8-B45F8AE2FE31}" presName="rootComposite" presStyleCnt="0"/>
      <dgm:spPr/>
    </dgm:pt>
    <dgm:pt modelId="{03EAD7F4-F657-4E51-A707-06E47C96BA93}" type="pres">
      <dgm:prSet presAssocID="{8DBCBF7F-390A-4866-B5A8-B45F8AE2FE31}" presName="rootText" presStyleLbl="node3" presStyleIdx="3" presStyleCnt="26" custScaleX="115107" custScaleY="118864">
        <dgm:presLayoutVars>
          <dgm:chPref val="3"/>
        </dgm:presLayoutVars>
      </dgm:prSet>
      <dgm:spPr/>
    </dgm:pt>
    <dgm:pt modelId="{4F81425F-6C16-41AB-8FBE-0117125544AE}" type="pres">
      <dgm:prSet presAssocID="{8DBCBF7F-390A-4866-B5A8-B45F8AE2FE31}" presName="rootConnector" presStyleLbl="node3" presStyleIdx="3" presStyleCnt="26"/>
      <dgm:spPr/>
    </dgm:pt>
    <dgm:pt modelId="{D993FA18-235B-4D49-8701-EF3F5AB27297}" type="pres">
      <dgm:prSet presAssocID="{8DBCBF7F-390A-4866-B5A8-B45F8AE2FE31}" presName="hierChild4" presStyleCnt="0"/>
      <dgm:spPr/>
    </dgm:pt>
    <dgm:pt modelId="{4BBE2E75-D8AA-4C75-82F1-BFBD747E86C3}" type="pres">
      <dgm:prSet presAssocID="{8DBCBF7F-390A-4866-B5A8-B45F8AE2FE31}" presName="hierChild5" presStyleCnt="0"/>
      <dgm:spPr/>
    </dgm:pt>
    <dgm:pt modelId="{5452E2A1-97EA-452C-9CE4-D129F5827961}" type="pres">
      <dgm:prSet presAssocID="{E6939429-D504-42D3-A1E3-371359818AD8}" presName="Name37" presStyleLbl="parChTrans1D3" presStyleIdx="4" presStyleCnt="26"/>
      <dgm:spPr/>
    </dgm:pt>
    <dgm:pt modelId="{4690535D-946C-4502-8ED8-ADB3BB21C1A9}" type="pres">
      <dgm:prSet presAssocID="{932A171A-AFAA-429A-B1D5-E2435D96C11E}" presName="hierRoot2" presStyleCnt="0">
        <dgm:presLayoutVars>
          <dgm:hierBranch val="init"/>
        </dgm:presLayoutVars>
      </dgm:prSet>
      <dgm:spPr/>
    </dgm:pt>
    <dgm:pt modelId="{98A5B831-98E7-43ED-B79B-8FDA2A2C3FAD}" type="pres">
      <dgm:prSet presAssocID="{932A171A-AFAA-429A-B1D5-E2435D96C11E}" presName="rootComposite" presStyleCnt="0"/>
      <dgm:spPr/>
    </dgm:pt>
    <dgm:pt modelId="{EAE18C7F-7293-4C23-AC7E-9F2DC931A9BF}" type="pres">
      <dgm:prSet presAssocID="{932A171A-AFAA-429A-B1D5-E2435D96C11E}" presName="rootText" presStyleLbl="node3" presStyleIdx="4" presStyleCnt="26" custScaleX="115107" custScaleY="118864">
        <dgm:presLayoutVars>
          <dgm:chPref val="3"/>
        </dgm:presLayoutVars>
      </dgm:prSet>
      <dgm:spPr/>
    </dgm:pt>
    <dgm:pt modelId="{7B6C2326-312C-4483-A739-CC499D58727D}" type="pres">
      <dgm:prSet presAssocID="{932A171A-AFAA-429A-B1D5-E2435D96C11E}" presName="rootConnector" presStyleLbl="node3" presStyleIdx="4" presStyleCnt="26"/>
      <dgm:spPr/>
    </dgm:pt>
    <dgm:pt modelId="{9056C5F9-CFEB-430E-9036-36E11CC1B186}" type="pres">
      <dgm:prSet presAssocID="{932A171A-AFAA-429A-B1D5-E2435D96C11E}" presName="hierChild4" presStyleCnt="0"/>
      <dgm:spPr/>
    </dgm:pt>
    <dgm:pt modelId="{34D82C29-81B9-4B99-901F-90ECD1303FB8}" type="pres">
      <dgm:prSet presAssocID="{932A171A-AFAA-429A-B1D5-E2435D96C11E}" presName="hierChild5" presStyleCnt="0"/>
      <dgm:spPr/>
    </dgm:pt>
    <dgm:pt modelId="{368AB455-12B3-4D9D-B065-64379B51BB4F}" type="pres">
      <dgm:prSet presAssocID="{C8E52899-AAA3-459D-A1A2-F78659DCA146}" presName="hierChild5" presStyleCnt="0"/>
      <dgm:spPr/>
    </dgm:pt>
    <dgm:pt modelId="{89CE720D-6F48-405E-8394-7F1CB20A4473}" type="pres">
      <dgm:prSet presAssocID="{76B2B72C-AB19-4034-8665-72127BACDE51}" presName="Name37" presStyleLbl="parChTrans1D2" presStyleIdx="1" presStyleCnt="5"/>
      <dgm:spPr/>
    </dgm:pt>
    <dgm:pt modelId="{52533C33-FD62-46B7-B74E-0DDEEE8ABA6E}" type="pres">
      <dgm:prSet presAssocID="{297F3A83-C98B-46EB-982D-0E556E3B7ED6}" presName="hierRoot2" presStyleCnt="0">
        <dgm:presLayoutVars>
          <dgm:hierBranch val="init"/>
        </dgm:presLayoutVars>
      </dgm:prSet>
      <dgm:spPr/>
    </dgm:pt>
    <dgm:pt modelId="{D972E5D2-EF71-495B-B7F3-AD9B72FE56D7}" type="pres">
      <dgm:prSet presAssocID="{297F3A83-C98B-46EB-982D-0E556E3B7ED6}" presName="rootComposite" presStyleCnt="0"/>
      <dgm:spPr/>
    </dgm:pt>
    <dgm:pt modelId="{00BC2D31-D70F-4AF6-AA37-5FEE105C6475}" type="pres">
      <dgm:prSet presAssocID="{297F3A83-C98B-46EB-982D-0E556E3B7ED6}" presName="rootText" presStyleLbl="node2" presStyleIdx="1" presStyleCnt="5" custScaleX="115107" custScaleY="118864">
        <dgm:presLayoutVars>
          <dgm:chPref val="3"/>
        </dgm:presLayoutVars>
      </dgm:prSet>
      <dgm:spPr/>
    </dgm:pt>
    <dgm:pt modelId="{EB9E894F-E93D-4BB9-9644-59952E752412}" type="pres">
      <dgm:prSet presAssocID="{297F3A83-C98B-46EB-982D-0E556E3B7ED6}" presName="rootConnector" presStyleLbl="node2" presStyleIdx="1" presStyleCnt="5"/>
      <dgm:spPr/>
    </dgm:pt>
    <dgm:pt modelId="{647906B6-FAC7-4F61-89D5-58089B5C5ED7}" type="pres">
      <dgm:prSet presAssocID="{297F3A83-C98B-46EB-982D-0E556E3B7ED6}" presName="hierChild4" presStyleCnt="0"/>
      <dgm:spPr/>
    </dgm:pt>
    <dgm:pt modelId="{495C3D3B-07D7-4130-84C4-C6B630EDD685}" type="pres">
      <dgm:prSet presAssocID="{06D89874-3141-45C7-9C84-016A6CF885F8}" presName="Name37" presStyleLbl="parChTrans1D3" presStyleIdx="5" presStyleCnt="26"/>
      <dgm:spPr/>
    </dgm:pt>
    <dgm:pt modelId="{4BEAF33A-17C1-4C21-B1DA-14D74AB09DA2}" type="pres">
      <dgm:prSet presAssocID="{125B7453-E51B-4A1D-8510-9C86EAF38260}" presName="hierRoot2" presStyleCnt="0">
        <dgm:presLayoutVars>
          <dgm:hierBranch val="init"/>
        </dgm:presLayoutVars>
      </dgm:prSet>
      <dgm:spPr/>
    </dgm:pt>
    <dgm:pt modelId="{CCEAB6D0-FC74-4867-80B5-E6A887510CA8}" type="pres">
      <dgm:prSet presAssocID="{125B7453-E51B-4A1D-8510-9C86EAF38260}" presName="rootComposite" presStyleCnt="0"/>
      <dgm:spPr/>
    </dgm:pt>
    <dgm:pt modelId="{022AD00B-A8EE-420B-BF67-9BEDB1DCF3EC}" type="pres">
      <dgm:prSet presAssocID="{125B7453-E51B-4A1D-8510-9C86EAF38260}" presName="rootText" presStyleLbl="node3" presStyleIdx="5" presStyleCnt="26" custScaleX="115107" custScaleY="118864">
        <dgm:presLayoutVars>
          <dgm:chPref val="3"/>
        </dgm:presLayoutVars>
      </dgm:prSet>
      <dgm:spPr/>
    </dgm:pt>
    <dgm:pt modelId="{8ABC94CF-2C8B-4431-AEAB-00B76574488F}" type="pres">
      <dgm:prSet presAssocID="{125B7453-E51B-4A1D-8510-9C86EAF38260}" presName="rootConnector" presStyleLbl="node3" presStyleIdx="5" presStyleCnt="26"/>
      <dgm:spPr/>
    </dgm:pt>
    <dgm:pt modelId="{3137E83C-0FF1-4A41-A0DF-0E1B220603EB}" type="pres">
      <dgm:prSet presAssocID="{125B7453-E51B-4A1D-8510-9C86EAF38260}" presName="hierChild4" presStyleCnt="0"/>
      <dgm:spPr/>
    </dgm:pt>
    <dgm:pt modelId="{A7922E4A-2FEB-4B18-AE61-50B1BBBCE08D}" type="pres">
      <dgm:prSet presAssocID="{125B7453-E51B-4A1D-8510-9C86EAF38260}" presName="hierChild5" presStyleCnt="0"/>
      <dgm:spPr/>
    </dgm:pt>
    <dgm:pt modelId="{A13E8470-FB7F-4EF3-976B-CD012708984D}" type="pres">
      <dgm:prSet presAssocID="{91CA65D3-287A-4CEC-A5F8-5023589E5E62}" presName="Name37" presStyleLbl="parChTrans1D3" presStyleIdx="6" presStyleCnt="26"/>
      <dgm:spPr/>
    </dgm:pt>
    <dgm:pt modelId="{C1760249-2B25-428F-AB73-2F57D58F38AD}" type="pres">
      <dgm:prSet presAssocID="{B58C212A-AE3B-4FDF-AA4A-7ACCC194AF31}" presName="hierRoot2" presStyleCnt="0">
        <dgm:presLayoutVars>
          <dgm:hierBranch val="init"/>
        </dgm:presLayoutVars>
      </dgm:prSet>
      <dgm:spPr/>
    </dgm:pt>
    <dgm:pt modelId="{8C4A30F9-CD5C-494B-888D-8DB50D324B48}" type="pres">
      <dgm:prSet presAssocID="{B58C212A-AE3B-4FDF-AA4A-7ACCC194AF31}" presName="rootComposite" presStyleCnt="0"/>
      <dgm:spPr/>
    </dgm:pt>
    <dgm:pt modelId="{54796129-6028-4CCA-8A29-2A84D15F1BED}" type="pres">
      <dgm:prSet presAssocID="{B58C212A-AE3B-4FDF-AA4A-7ACCC194AF31}" presName="rootText" presStyleLbl="node3" presStyleIdx="6" presStyleCnt="26" custScaleX="115107" custScaleY="118864">
        <dgm:presLayoutVars>
          <dgm:chPref val="3"/>
        </dgm:presLayoutVars>
      </dgm:prSet>
      <dgm:spPr/>
    </dgm:pt>
    <dgm:pt modelId="{543245E3-62CD-43C2-9A56-58562A96B402}" type="pres">
      <dgm:prSet presAssocID="{B58C212A-AE3B-4FDF-AA4A-7ACCC194AF31}" presName="rootConnector" presStyleLbl="node3" presStyleIdx="6" presStyleCnt="26"/>
      <dgm:spPr/>
    </dgm:pt>
    <dgm:pt modelId="{9A7DC3B6-5EFE-49D0-B316-92B198F83EC8}" type="pres">
      <dgm:prSet presAssocID="{B58C212A-AE3B-4FDF-AA4A-7ACCC194AF31}" presName="hierChild4" presStyleCnt="0"/>
      <dgm:spPr/>
    </dgm:pt>
    <dgm:pt modelId="{7B9144E7-8EBE-40C9-8D23-19307B1AF6DA}" type="pres">
      <dgm:prSet presAssocID="{B58C212A-AE3B-4FDF-AA4A-7ACCC194AF31}" presName="hierChild5" presStyleCnt="0"/>
      <dgm:spPr/>
    </dgm:pt>
    <dgm:pt modelId="{4C11C9E8-7D37-40FE-A665-6F56F7E66AF7}" type="pres">
      <dgm:prSet presAssocID="{8A6044B8-1A35-4089-BB58-F79EF65A7B04}" presName="Name37" presStyleLbl="parChTrans1D3" presStyleIdx="7" presStyleCnt="26"/>
      <dgm:spPr/>
    </dgm:pt>
    <dgm:pt modelId="{71EAF9B8-0AA2-496D-904B-DD3B02B2D35C}" type="pres">
      <dgm:prSet presAssocID="{993B3661-1234-43AC-A68E-EBA05EC6AC72}" presName="hierRoot2" presStyleCnt="0">
        <dgm:presLayoutVars>
          <dgm:hierBranch val="init"/>
        </dgm:presLayoutVars>
      </dgm:prSet>
      <dgm:spPr/>
    </dgm:pt>
    <dgm:pt modelId="{3D2AD36A-4619-4269-BA81-DAEE53913871}" type="pres">
      <dgm:prSet presAssocID="{993B3661-1234-43AC-A68E-EBA05EC6AC72}" presName="rootComposite" presStyleCnt="0"/>
      <dgm:spPr/>
    </dgm:pt>
    <dgm:pt modelId="{03AEA802-B8E1-4920-9F3F-B670A781AA63}" type="pres">
      <dgm:prSet presAssocID="{993B3661-1234-43AC-A68E-EBA05EC6AC72}" presName="rootText" presStyleLbl="node3" presStyleIdx="7" presStyleCnt="26" custScaleX="115107" custScaleY="118864">
        <dgm:presLayoutVars>
          <dgm:chPref val="3"/>
        </dgm:presLayoutVars>
      </dgm:prSet>
      <dgm:spPr/>
    </dgm:pt>
    <dgm:pt modelId="{0EEE51A3-1061-40DB-A814-2D03389F0910}" type="pres">
      <dgm:prSet presAssocID="{993B3661-1234-43AC-A68E-EBA05EC6AC72}" presName="rootConnector" presStyleLbl="node3" presStyleIdx="7" presStyleCnt="26"/>
      <dgm:spPr/>
    </dgm:pt>
    <dgm:pt modelId="{89DE9674-9C64-438E-BC83-E6B8AD069550}" type="pres">
      <dgm:prSet presAssocID="{993B3661-1234-43AC-A68E-EBA05EC6AC72}" presName="hierChild4" presStyleCnt="0"/>
      <dgm:spPr/>
    </dgm:pt>
    <dgm:pt modelId="{F5D218A5-8D14-40AB-A730-9C50E574F376}" type="pres">
      <dgm:prSet presAssocID="{993B3661-1234-43AC-A68E-EBA05EC6AC72}" presName="hierChild5" presStyleCnt="0"/>
      <dgm:spPr/>
    </dgm:pt>
    <dgm:pt modelId="{06642E83-B68D-4F5C-93CF-5749CA4B51DB}" type="pres">
      <dgm:prSet presAssocID="{C1EDEA4E-4F6D-4789-9029-8323C82D26B8}" presName="Name37" presStyleLbl="parChTrans1D3" presStyleIdx="8" presStyleCnt="26"/>
      <dgm:spPr/>
    </dgm:pt>
    <dgm:pt modelId="{8F205E7C-D944-4623-B3A3-EF266BD0B5B6}" type="pres">
      <dgm:prSet presAssocID="{075CC9E2-CC7D-4FEF-A86A-07FBFA210A63}" presName="hierRoot2" presStyleCnt="0">
        <dgm:presLayoutVars>
          <dgm:hierBranch val="init"/>
        </dgm:presLayoutVars>
      </dgm:prSet>
      <dgm:spPr/>
    </dgm:pt>
    <dgm:pt modelId="{4FB411B5-444D-4F66-80CB-BF06B98A5E5A}" type="pres">
      <dgm:prSet presAssocID="{075CC9E2-CC7D-4FEF-A86A-07FBFA210A63}" presName="rootComposite" presStyleCnt="0"/>
      <dgm:spPr/>
    </dgm:pt>
    <dgm:pt modelId="{0758C64F-0E1B-40A9-9FBA-D634FB13561F}" type="pres">
      <dgm:prSet presAssocID="{075CC9E2-CC7D-4FEF-A86A-07FBFA210A63}" presName="rootText" presStyleLbl="node3" presStyleIdx="8" presStyleCnt="26" custScaleX="115107" custScaleY="118864">
        <dgm:presLayoutVars>
          <dgm:chPref val="3"/>
        </dgm:presLayoutVars>
      </dgm:prSet>
      <dgm:spPr/>
    </dgm:pt>
    <dgm:pt modelId="{705D7185-AAA5-4CE1-87C3-ADDDE54D5445}" type="pres">
      <dgm:prSet presAssocID="{075CC9E2-CC7D-4FEF-A86A-07FBFA210A63}" presName="rootConnector" presStyleLbl="node3" presStyleIdx="8" presStyleCnt="26"/>
      <dgm:spPr/>
    </dgm:pt>
    <dgm:pt modelId="{39E49010-2D9E-47FF-9FD1-9A4C46D7B9C2}" type="pres">
      <dgm:prSet presAssocID="{075CC9E2-CC7D-4FEF-A86A-07FBFA210A63}" presName="hierChild4" presStyleCnt="0"/>
      <dgm:spPr/>
    </dgm:pt>
    <dgm:pt modelId="{ED0B6E94-E3FC-4656-B478-03466B4230F7}" type="pres">
      <dgm:prSet presAssocID="{075CC9E2-CC7D-4FEF-A86A-07FBFA210A63}" presName="hierChild5" presStyleCnt="0"/>
      <dgm:spPr/>
    </dgm:pt>
    <dgm:pt modelId="{4F248EFE-3249-46EF-B819-AF75B302714B}" type="pres">
      <dgm:prSet presAssocID="{B8140293-6C62-4CF4-896B-8461FD20E7F0}" presName="Name37" presStyleLbl="parChTrans1D3" presStyleIdx="9" presStyleCnt="26"/>
      <dgm:spPr/>
    </dgm:pt>
    <dgm:pt modelId="{6649ECF4-2850-4D50-B133-A97CF7EE14AF}" type="pres">
      <dgm:prSet presAssocID="{DCF0690F-C140-40E7-ABCF-A7035FE62755}" presName="hierRoot2" presStyleCnt="0">
        <dgm:presLayoutVars>
          <dgm:hierBranch val="init"/>
        </dgm:presLayoutVars>
      </dgm:prSet>
      <dgm:spPr/>
    </dgm:pt>
    <dgm:pt modelId="{E4244F05-6572-4245-972E-F520D9847B29}" type="pres">
      <dgm:prSet presAssocID="{DCF0690F-C140-40E7-ABCF-A7035FE62755}" presName="rootComposite" presStyleCnt="0"/>
      <dgm:spPr/>
    </dgm:pt>
    <dgm:pt modelId="{957D8371-9DF1-4516-A066-DBCD64D0C4CD}" type="pres">
      <dgm:prSet presAssocID="{DCF0690F-C140-40E7-ABCF-A7035FE62755}" presName="rootText" presStyleLbl="node3" presStyleIdx="9" presStyleCnt="26" custScaleX="115107" custScaleY="118864">
        <dgm:presLayoutVars>
          <dgm:chPref val="3"/>
        </dgm:presLayoutVars>
      </dgm:prSet>
      <dgm:spPr/>
    </dgm:pt>
    <dgm:pt modelId="{B415D19D-9E33-42DF-9BE6-EECE953C6BBE}" type="pres">
      <dgm:prSet presAssocID="{DCF0690F-C140-40E7-ABCF-A7035FE62755}" presName="rootConnector" presStyleLbl="node3" presStyleIdx="9" presStyleCnt="26"/>
      <dgm:spPr/>
    </dgm:pt>
    <dgm:pt modelId="{69CCF23C-AD87-4B4A-8CF7-C8D6342945E0}" type="pres">
      <dgm:prSet presAssocID="{DCF0690F-C140-40E7-ABCF-A7035FE62755}" presName="hierChild4" presStyleCnt="0"/>
      <dgm:spPr/>
    </dgm:pt>
    <dgm:pt modelId="{46B87472-CC0A-491E-BCFB-50B325524EF3}" type="pres">
      <dgm:prSet presAssocID="{DCF0690F-C140-40E7-ABCF-A7035FE62755}" presName="hierChild5" presStyleCnt="0"/>
      <dgm:spPr/>
    </dgm:pt>
    <dgm:pt modelId="{08A3F073-0C45-4B6B-8737-6E4D156592D6}" type="pres">
      <dgm:prSet presAssocID="{3E905CF4-E565-4B28-B223-B384C6663D32}" presName="Name37" presStyleLbl="parChTrans1D3" presStyleIdx="10" presStyleCnt="26"/>
      <dgm:spPr/>
    </dgm:pt>
    <dgm:pt modelId="{48E6340F-AE09-4376-83AE-DC65FBF1C28D}" type="pres">
      <dgm:prSet presAssocID="{4F0F9EBC-507E-4AC3-BE7B-DE57A86EE34F}" presName="hierRoot2" presStyleCnt="0">
        <dgm:presLayoutVars>
          <dgm:hierBranch val="init"/>
        </dgm:presLayoutVars>
      </dgm:prSet>
      <dgm:spPr/>
    </dgm:pt>
    <dgm:pt modelId="{C989EC6A-037D-4A4B-836F-0FECAB30EADF}" type="pres">
      <dgm:prSet presAssocID="{4F0F9EBC-507E-4AC3-BE7B-DE57A86EE34F}" presName="rootComposite" presStyleCnt="0"/>
      <dgm:spPr/>
    </dgm:pt>
    <dgm:pt modelId="{AD6E9DAE-5210-412B-AB70-30A31E15A3AE}" type="pres">
      <dgm:prSet presAssocID="{4F0F9EBC-507E-4AC3-BE7B-DE57A86EE34F}" presName="rootText" presStyleLbl="node3" presStyleIdx="10" presStyleCnt="26" custScaleX="115107" custScaleY="118864">
        <dgm:presLayoutVars>
          <dgm:chPref val="3"/>
        </dgm:presLayoutVars>
      </dgm:prSet>
      <dgm:spPr/>
    </dgm:pt>
    <dgm:pt modelId="{DB507FFB-1CDD-480D-B0EA-54589C3C5D43}" type="pres">
      <dgm:prSet presAssocID="{4F0F9EBC-507E-4AC3-BE7B-DE57A86EE34F}" presName="rootConnector" presStyleLbl="node3" presStyleIdx="10" presStyleCnt="26"/>
      <dgm:spPr/>
    </dgm:pt>
    <dgm:pt modelId="{A783663E-C7C8-442D-BB61-0EEB881A5959}" type="pres">
      <dgm:prSet presAssocID="{4F0F9EBC-507E-4AC3-BE7B-DE57A86EE34F}" presName="hierChild4" presStyleCnt="0"/>
      <dgm:spPr/>
    </dgm:pt>
    <dgm:pt modelId="{51F5F549-7B3D-47AE-BB69-D520FEC596CB}" type="pres">
      <dgm:prSet presAssocID="{4F0F9EBC-507E-4AC3-BE7B-DE57A86EE34F}" presName="hierChild5" presStyleCnt="0"/>
      <dgm:spPr/>
    </dgm:pt>
    <dgm:pt modelId="{A2ED787C-2020-4BCE-A5FF-F56B3750E2A0}" type="pres">
      <dgm:prSet presAssocID="{297F3A83-C98B-46EB-982D-0E556E3B7ED6}" presName="hierChild5" presStyleCnt="0"/>
      <dgm:spPr/>
    </dgm:pt>
    <dgm:pt modelId="{42210FE3-6FA8-408B-AE4F-30E9893CDAF5}" type="pres">
      <dgm:prSet presAssocID="{A4AACD7E-3A0D-4E6D-ABA6-22252E5F26F5}" presName="Name37" presStyleLbl="parChTrans1D2" presStyleIdx="2" presStyleCnt="5"/>
      <dgm:spPr/>
    </dgm:pt>
    <dgm:pt modelId="{CBDB3A5F-91A5-40C8-BBF1-980ECCD09A9A}" type="pres">
      <dgm:prSet presAssocID="{289CF82B-A02C-46DC-9F92-881F92206038}" presName="hierRoot2" presStyleCnt="0">
        <dgm:presLayoutVars>
          <dgm:hierBranch val="init"/>
        </dgm:presLayoutVars>
      </dgm:prSet>
      <dgm:spPr/>
    </dgm:pt>
    <dgm:pt modelId="{9EC95860-51AC-460F-BC86-DF98C1717AE9}" type="pres">
      <dgm:prSet presAssocID="{289CF82B-A02C-46DC-9F92-881F92206038}" presName="rootComposite" presStyleCnt="0"/>
      <dgm:spPr/>
    </dgm:pt>
    <dgm:pt modelId="{21959EBE-A6AA-4E8E-A896-33358DA6D4AD}" type="pres">
      <dgm:prSet presAssocID="{289CF82B-A02C-46DC-9F92-881F92206038}" presName="rootText" presStyleLbl="node2" presStyleIdx="2" presStyleCnt="5" custScaleX="115107" custScaleY="118864">
        <dgm:presLayoutVars>
          <dgm:chPref val="3"/>
        </dgm:presLayoutVars>
      </dgm:prSet>
      <dgm:spPr/>
    </dgm:pt>
    <dgm:pt modelId="{2947259C-1AEF-4945-85F2-248507908D45}" type="pres">
      <dgm:prSet presAssocID="{289CF82B-A02C-46DC-9F92-881F92206038}" presName="rootConnector" presStyleLbl="node2" presStyleIdx="2" presStyleCnt="5"/>
      <dgm:spPr/>
    </dgm:pt>
    <dgm:pt modelId="{23784E3B-5092-4F0D-95EB-62F9B4AB2544}" type="pres">
      <dgm:prSet presAssocID="{289CF82B-A02C-46DC-9F92-881F92206038}" presName="hierChild4" presStyleCnt="0"/>
      <dgm:spPr/>
    </dgm:pt>
    <dgm:pt modelId="{45085245-6E25-4112-B143-F3DAF5DBB048}" type="pres">
      <dgm:prSet presAssocID="{4B45C72C-3FEA-4B4D-88B1-3D33F777F733}" presName="Name37" presStyleLbl="parChTrans1D3" presStyleIdx="11" presStyleCnt="26"/>
      <dgm:spPr/>
    </dgm:pt>
    <dgm:pt modelId="{E7FB3BA5-9227-42A0-9350-7A51F98A2237}" type="pres">
      <dgm:prSet presAssocID="{A6D054E2-A0DF-4F12-8F91-016A17F7F4D2}" presName="hierRoot2" presStyleCnt="0">
        <dgm:presLayoutVars>
          <dgm:hierBranch val="init"/>
        </dgm:presLayoutVars>
      </dgm:prSet>
      <dgm:spPr/>
    </dgm:pt>
    <dgm:pt modelId="{1AE5FD17-DEA4-4EDD-B7EB-5CD0631C663B}" type="pres">
      <dgm:prSet presAssocID="{A6D054E2-A0DF-4F12-8F91-016A17F7F4D2}" presName="rootComposite" presStyleCnt="0"/>
      <dgm:spPr/>
    </dgm:pt>
    <dgm:pt modelId="{24E35E66-BF0A-4DDB-AC77-8234BE76D916}" type="pres">
      <dgm:prSet presAssocID="{A6D054E2-A0DF-4F12-8F91-016A17F7F4D2}" presName="rootText" presStyleLbl="node3" presStyleIdx="11" presStyleCnt="26" custScaleX="115107" custScaleY="118864">
        <dgm:presLayoutVars>
          <dgm:chPref val="3"/>
        </dgm:presLayoutVars>
      </dgm:prSet>
      <dgm:spPr/>
    </dgm:pt>
    <dgm:pt modelId="{FD0572CE-1025-42C4-82FF-03652FCC04C1}" type="pres">
      <dgm:prSet presAssocID="{A6D054E2-A0DF-4F12-8F91-016A17F7F4D2}" presName="rootConnector" presStyleLbl="node3" presStyleIdx="11" presStyleCnt="26"/>
      <dgm:spPr/>
    </dgm:pt>
    <dgm:pt modelId="{02227132-FC1C-44E6-813D-3FD5512626DD}" type="pres">
      <dgm:prSet presAssocID="{A6D054E2-A0DF-4F12-8F91-016A17F7F4D2}" presName="hierChild4" presStyleCnt="0"/>
      <dgm:spPr/>
    </dgm:pt>
    <dgm:pt modelId="{629600B6-001B-4485-A469-2FC66C7F4D46}" type="pres">
      <dgm:prSet presAssocID="{A6D054E2-A0DF-4F12-8F91-016A17F7F4D2}" presName="hierChild5" presStyleCnt="0"/>
      <dgm:spPr/>
    </dgm:pt>
    <dgm:pt modelId="{2CD81DF5-CF9E-4089-88A4-1DD8D6704F27}" type="pres">
      <dgm:prSet presAssocID="{33A335A4-BC45-4F9C-B476-777E25CE6ECE}" presName="Name37" presStyleLbl="parChTrans1D3" presStyleIdx="12" presStyleCnt="26"/>
      <dgm:spPr/>
    </dgm:pt>
    <dgm:pt modelId="{D452140C-3244-4528-8BC6-2BE173FCCC41}" type="pres">
      <dgm:prSet presAssocID="{61A97BF6-1FD8-411D-9C6B-544DD0ED8CF4}" presName="hierRoot2" presStyleCnt="0">
        <dgm:presLayoutVars>
          <dgm:hierBranch val="init"/>
        </dgm:presLayoutVars>
      </dgm:prSet>
      <dgm:spPr/>
    </dgm:pt>
    <dgm:pt modelId="{E644AE52-55C7-4071-9A1C-CF843FF9501D}" type="pres">
      <dgm:prSet presAssocID="{61A97BF6-1FD8-411D-9C6B-544DD0ED8CF4}" presName="rootComposite" presStyleCnt="0"/>
      <dgm:spPr/>
    </dgm:pt>
    <dgm:pt modelId="{44D862A9-5AE6-41E5-B3BC-D7792D4CDDEE}" type="pres">
      <dgm:prSet presAssocID="{61A97BF6-1FD8-411D-9C6B-544DD0ED8CF4}" presName="rootText" presStyleLbl="node3" presStyleIdx="12" presStyleCnt="26" custScaleX="115107" custScaleY="118864">
        <dgm:presLayoutVars>
          <dgm:chPref val="3"/>
        </dgm:presLayoutVars>
      </dgm:prSet>
      <dgm:spPr/>
    </dgm:pt>
    <dgm:pt modelId="{A8549FA4-17D0-42F6-8041-E17EB1E95644}" type="pres">
      <dgm:prSet presAssocID="{61A97BF6-1FD8-411D-9C6B-544DD0ED8CF4}" presName="rootConnector" presStyleLbl="node3" presStyleIdx="12" presStyleCnt="26"/>
      <dgm:spPr/>
    </dgm:pt>
    <dgm:pt modelId="{163BE3B0-CFF5-456E-BB29-6002B877DA97}" type="pres">
      <dgm:prSet presAssocID="{61A97BF6-1FD8-411D-9C6B-544DD0ED8CF4}" presName="hierChild4" presStyleCnt="0"/>
      <dgm:spPr/>
    </dgm:pt>
    <dgm:pt modelId="{788C597A-96FA-4675-96C0-F54812943F7C}" type="pres">
      <dgm:prSet presAssocID="{61A97BF6-1FD8-411D-9C6B-544DD0ED8CF4}" presName="hierChild5" presStyleCnt="0"/>
      <dgm:spPr/>
    </dgm:pt>
    <dgm:pt modelId="{371B446A-24B3-431B-92D4-0400A8EBEB58}" type="pres">
      <dgm:prSet presAssocID="{EB2169BD-CFEB-42FC-BE6B-8E2D0E52E6FF}" presName="Name37" presStyleLbl="parChTrans1D3" presStyleIdx="13" presStyleCnt="26"/>
      <dgm:spPr/>
    </dgm:pt>
    <dgm:pt modelId="{02B69FA1-9E3E-4519-9B8B-E5F86633062D}" type="pres">
      <dgm:prSet presAssocID="{F5E4C47B-23F4-4465-BF02-0A4A935CE9F5}" presName="hierRoot2" presStyleCnt="0">
        <dgm:presLayoutVars>
          <dgm:hierBranch val="init"/>
        </dgm:presLayoutVars>
      </dgm:prSet>
      <dgm:spPr/>
    </dgm:pt>
    <dgm:pt modelId="{CAFF0034-C7FD-46EE-B425-55CDA80B70AA}" type="pres">
      <dgm:prSet presAssocID="{F5E4C47B-23F4-4465-BF02-0A4A935CE9F5}" presName="rootComposite" presStyleCnt="0"/>
      <dgm:spPr/>
    </dgm:pt>
    <dgm:pt modelId="{B4BE96C4-0EFF-4427-AEE8-67553C6578D2}" type="pres">
      <dgm:prSet presAssocID="{F5E4C47B-23F4-4465-BF02-0A4A935CE9F5}" presName="rootText" presStyleLbl="node3" presStyleIdx="13" presStyleCnt="26" custScaleX="115107" custScaleY="118864">
        <dgm:presLayoutVars>
          <dgm:chPref val="3"/>
        </dgm:presLayoutVars>
      </dgm:prSet>
      <dgm:spPr/>
    </dgm:pt>
    <dgm:pt modelId="{E6211E2E-F780-4982-827A-4CD9AD0253B1}" type="pres">
      <dgm:prSet presAssocID="{F5E4C47B-23F4-4465-BF02-0A4A935CE9F5}" presName="rootConnector" presStyleLbl="node3" presStyleIdx="13" presStyleCnt="26"/>
      <dgm:spPr/>
    </dgm:pt>
    <dgm:pt modelId="{410840ED-7AEA-4A2A-9210-5E4E5DD70063}" type="pres">
      <dgm:prSet presAssocID="{F5E4C47B-23F4-4465-BF02-0A4A935CE9F5}" presName="hierChild4" presStyleCnt="0"/>
      <dgm:spPr/>
    </dgm:pt>
    <dgm:pt modelId="{7BC5CDCA-A482-4A15-AA7B-741B075D6B99}" type="pres">
      <dgm:prSet presAssocID="{F5E4C47B-23F4-4465-BF02-0A4A935CE9F5}" presName="hierChild5" presStyleCnt="0"/>
      <dgm:spPr/>
    </dgm:pt>
    <dgm:pt modelId="{938FF904-0A07-439B-9875-3E325B048F93}" type="pres">
      <dgm:prSet presAssocID="{BBFB78AC-D5DE-420E-A0AF-CF3078DA9DA6}" presName="Name37" presStyleLbl="parChTrans1D3" presStyleIdx="14" presStyleCnt="26"/>
      <dgm:spPr/>
    </dgm:pt>
    <dgm:pt modelId="{BF887D5E-715C-4875-A1B4-1F583D082676}" type="pres">
      <dgm:prSet presAssocID="{D48189C8-099D-4C98-B88F-D0D154604C5B}" presName="hierRoot2" presStyleCnt="0">
        <dgm:presLayoutVars>
          <dgm:hierBranch val="init"/>
        </dgm:presLayoutVars>
      </dgm:prSet>
      <dgm:spPr/>
    </dgm:pt>
    <dgm:pt modelId="{A947A42F-8325-4610-8255-ED43F18BCBEE}" type="pres">
      <dgm:prSet presAssocID="{D48189C8-099D-4C98-B88F-D0D154604C5B}" presName="rootComposite" presStyleCnt="0"/>
      <dgm:spPr/>
    </dgm:pt>
    <dgm:pt modelId="{AC743B88-1F89-4431-B02A-9752CAE1D0DC}" type="pres">
      <dgm:prSet presAssocID="{D48189C8-099D-4C98-B88F-D0D154604C5B}" presName="rootText" presStyleLbl="node3" presStyleIdx="14" presStyleCnt="26" custScaleX="115107" custScaleY="118864">
        <dgm:presLayoutVars>
          <dgm:chPref val="3"/>
        </dgm:presLayoutVars>
      </dgm:prSet>
      <dgm:spPr/>
    </dgm:pt>
    <dgm:pt modelId="{6A7FDCC2-9B1E-4102-92D3-5A33A54F6492}" type="pres">
      <dgm:prSet presAssocID="{D48189C8-099D-4C98-B88F-D0D154604C5B}" presName="rootConnector" presStyleLbl="node3" presStyleIdx="14" presStyleCnt="26"/>
      <dgm:spPr/>
    </dgm:pt>
    <dgm:pt modelId="{CCB10D11-CA21-4F83-9722-86E7F6BD11CB}" type="pres">
      <dgm:prSet presAssocID="{D48189C8-099D-4C98-B88F-D0D154604C5B}" presName="hierChild4" presStyleCnt="0"/>
      <dgm:spPr/>
    </dgm:pt>
    <dgm:pt modelId="{87B5DDF6-ECB9-4908-B8A9-FC72EBFB04D7}" type="pres">
      <dgm:prSet presAssocID="{D48189C8-099D-4C98-B88F-D0D154604C5B}" presName="hierChild5" presStyleCnt="0"/>
      <dgm:spPr/>
    </dgm:pt>
    <dgm:pt modelId="{1E1C0772-523D-4640-B0D4-94D04F6E67B2}" type="pres">
      <dgm:prSet presAssocID="{8603704E-37DD-4B15-B3D7-7CF61D8B7911}" presName="Name37" presStyleLbl="parChTrans1D3" presStyleIdx="15" presStyleCnt="26"/>
      <dgm:spPr/>
    </dgm:pt>
    <dgm:pt modelId="{B152AD29-B4FE-449B-B3A5-B090D55644B9}" type="pres">
      <dgm:prSet presAssocID="{677F0768-0AB4-47BD-BC66-A9D6D738B4AF}" presName="hierRoot2" presStyleCnt="0">
        <dgm:presLayoutVars>
          <dgm:hierBranch val="init"/>
        </dgm:presLayoutVars>
      </dgm:prSet>
      <dgm:spPr/>
    </dgm:pt>
    <dgm:pt modelId="{066B3B29-2BE8-4DCC-97A6-A42BAD3BCA72}" type="pres">
      <dgm:prSet presAssocID="{677F0768-0AB4-47BD-BC66-A9D6D738B4AF}" presName="rootComposite" presStyleCnt="0"/>
      <dgm:spPr/>
    </dgm:pt>
    <dgm:pt modelId="{EB343B6A-C739-4DF9-B200-65E6EA462724}" type="pres">
      <dgm:prSet presAssocID="{677F0768-0AB4-47BD-BC66-A9D6D738B4AF}" presName="rootText" presStyleLbl="node3" presStyleIdx="15" presStyleCnt="26" custScaleX="115107" custScaleY="118864">
        <dgm:presLayoutVars>
          <dgm:chPref val="3"/>
        </dgm:presLayoutVars>
      </dgm:prSet>
      <dgm:spPr/>
    </dgm:pt>
    <dgm:pt modelId="{296DD78E-E357-40C9-8DC3-11ADD484EA3C}" type="pres">
      <dgm:prSet presAssocID="{677F0768-0AB4-47BD-BC66-A9D6D738B4AF}" presName="rootConnector" presStyleLbl="node3" presStyleIdx="15" presStyleCnt="26"/>
      <dgm:spPr/>
    </dgm:pt>
    <dgm:pt modelId="{1E0355B9-26FA-481D-A62B-18CF86A5393A}" type="pres">
      <dgm:prSet presAssocID="{677F0768-0AB4-47BD-BC66-A9D6D738B4AF}" presName="hierChild4" presStyleCnt="0"/>
      <dgm:spPr/>
    </dgm:pt>
    <dgm:pt modelId="{F738AAB0-0E4B-47B4-B023-475218D961E2}" type="pres">
      <dgm:prSet presAssocID="{677F0768-0AB4-47BD-BC66-A9D6D738B4AF}" presName="hierChild5" presStyleCnt="0"/>
      <dgm:spPr/>
    </dgm:pt>
    <dgm:pt modelId="{94615497-3FAC-4D64-B324-7C1058B743D7}" type="pres">
      <dgm:prSet presAssocID="{1E727BAE-78A3-4907-BC0C-356D65A202DC}" presName="Name37" presStyleLbl="parChTrans1D3" presStyleIdx="16" presStyleCnt="26"/>
      <dgm:spPr/>
    </dgm:pt>
    <dgm:pt modelId="{95FE9EAE-E2B5-424F-B9FE-4CEA63FD33ED}" type="pres">
      <dgm:prSet presAssocID="{7C9D53B6-7E75-4347-B182-BDDFF629C354}" presName="hierRoot2" presStyleCnt="0">
        <dgm:presLayoutVars>
          <dgm:hierBranch val="init"/>
        </dgm:presLayoutVars>
      </dgm:prSet>
      <dgm:spPr/>
    </dgm:pt>
    <dgm:pt modelId="{9F1D4020-3CB4-4E43-BC08-7486089073FB}" type="pres">
      <dgm:prSet presAssocID="{7C9D53B6-7E75-4347-B182-BDDFF629C354}" presName="rootComposite" presStyleCnt="0"/>
      <dgm:spPr/>
    </dgm:pt>
    <dgm:pt modelId="{F82C697A-6DAA-4D18-84BB-2B8171F45203}" type="pres">
      <dgm:prSet presAssocID="{7C9D53B6-7E75-4347-B182-BDDFF629C354}" presName="rootText" presStyleLbl="node3" presStyleIdx="16" presStyleCnt="26" custScaleX="115107" custScaleY="118864">
        <dgm:presLayoutVars>
          <dgm:chPref val="3"/>
        </dgm:presLayoutVars>
      </dgm:prSet>
      <dgm:spPr/>
    </dgm:pt>
    <dgm:pt modelId="{7D1F7659-CC0D-4FC9-973B-F462B9140730}" type="pres">
      <dgm:prSet presAssocID="{7C9D53B6-7E75-4347-B182-BDDFF629C354}" presName="rootConnector" presStyleLbl="node3" presStyleIdx="16" presStyleCnt="26"/>
      <dgm:spPr/>
    </dgm:pt>
    <dgm:pt modelId="{D8D507A8-A595-4EBC-A202-EA53D586583B}" type="pres">
      <dgm:prSet presAssocID="{7C9D53B6-7E75-4347-B182-BDDFF629C354}" presName="hierChild4" presStyleCnt="0"/>
      <dgm:spPr/>
    </dgm:pt>
    <dgm:pt modelId="{063C5837-0DA3-4F55-AE9B-64AD00E2F2C8}" type="pres">
      <dgm:prSet presAssocID="{7C9D53B6-7E75-4347-B182-BDDFF629C354}" presName="hierChild5" presStyleCnt="0"/>
      <dgm:spPr/>
    </dgm:pt>
    <dgm:pt modelId="{9BC4AE47-1FD3-4B24-B5FC-C07FAD29E10F}" type="pres">
      <dgm:prSet presAssocID="{289CF82B-A02C-46DC-9F92-881F92206038}" presName="hierChild5" presStyleCnt="0"/>
      <dgm:spPr/>
    </dgm:pt>
    <dgm:pt modelId="{07478079-14DC-4B4B-9307-F6D9938C0788}" type="pres">
      <dgm:prSet presAssocID="{20DC0C9E-9034-47BC-AEB4-BF1600E6B2E5}" presName="Name37" presStyleLbl="parChTrans1D2" presStyleIdx="3" presStyleCnt="5"/>
      <dgm:spPr/>
    </dgm:pt>
    <dgm:pt modelId="{CAE1FF82-AD88-4AF1-BCA0-62E726C1CF38}" type="pres">
      <dgm:prSet presAssocID="{5ACD0639-A78B-4D71-A9B3-6595E48AB398}" presName="hierRoot2" presStyleCnt="0">
        <dgm:presLayoutVars>
          <dgm:hierBranch val="init"/>
        </dgm:presLayoutVars>
      </dgm:prSet>
      <dgm:spPr/>
    </dgm:pt>
    <dgm:pt modelId="{A578C9EA-6B43-46ED-8DA6-3FF9C45A06A6}" type="pres">
      <dgm:prSet presAssocID="{5ACD0639-A78B-4D71-A9B3-6595E48AB398}" presName="rootComposite" presStyleCnt="0"/>
      <dgm:spPr/>
    </dgm:pt>
    <dgm:pt modelId="{96BBD3D1-61CC-407F-99B2-10FAAD1EA09C}" type="pres">
      <dgm:prSet presAssocID="{5ACD0639-A78B-4D71-A9B3-6595E48AB398}" presName="rootText" presStyleLbl="node2" presStyleIdx="3" presStyleCnt="5" custScaleX="115107" custScaleY="118864">
        <dgm:presLayoutVars>
          <dgm:chPref val="3"/>
        </dgm:presLayoutVars>
      </dgm:prSet>
      <dgm:spPr/>
    </dgm:pt>
    <dgm:pt modelId="{00ECB747-63FA-46CD-A8DE-11FF29E99EF8}" type="pres">
      <dgm:prSet presAssocID="{5ACD0639-A78B-4D71-A9B3-6595E48AB398}" presName="rootConnector" presStyleLbl="node2" presStyleIdx="3" presStyleCnt="5"/>
      <dgm:spPr/>
    </dgm:pt>
    <dgm:pt modelId="{26BAAA7C-91C2-4698-A2C2-6B059A7D6924}" type="pres">
      <dgm:prSet presAssocID="{5ACD0639-A78B-4D71-A9B3-6595E48AB398}" presName="hierChild4" presStyleCnt="0"/>
      <dgm:spPr/>
    </dgm:pt>
    <dgm:pt modelId="{3196DBF8-DE9B-4BB2-8C36-85BFDD798818}" type="pres">
      <dgm:prSet presAssocID="{F48F9B9A-6282-4F4B-BB4A-80DF04EFF8A7}" presName="Name37" presStyleLbl="parChTrans1D3" presStyleIdx="17" presStyleCnt="26"/>
      <dgm:spPr/>
    </dgm:pt>
    <dgm:pt modelId="{57E10E48-351E-4C1D-A811-AF13CEF6F7F9}" type="pres">
      <dgm:prSet presAssocID="{AB5E507E-5F4F-41D8-87C5-5326A070BFF2}" presName="hierRoot2" presStyleCnt="0">
        <dgm:presLayoutVars>
          <dgm:hierBranch val="init"/>
        </dgm:presLayoutVars>
      </dgm:prSet>
      <dgm:spPr/>
    </dgm:pt>
    <dgm:pt modelId="{FC1C9948-4FA6-4A52-AF44-6AFBF3BDA98C}" type="pres">
      <dgm:prSet presAssocID="{AB5E507E-5F4F-41D8-87C5-5326A070BFF2}" presName="rootComposite" presStyleCnt="0"/>
      <dgm:spPr/>
    </dgm:pt>
    <dgm:pt modelId="{021C5A19-6C1B-451D-84DC-9C8017AD3DCF}" type="pres">
      <dgm:prSet presAssocID="{AB5E507E-5F4F-41D8-87C5-5326A070BFF2}" presName="rootText" presStyleLbl="node3" presStyleIdx="17" presStyleCnt="26" custScaleX="115107" custScaleY="118864">
        <dgm:presLayoutVars>
          <dgm:chPref val="3"/>
        </dgm:presLayoutVars>
      </dgm:prSet>
      <dgm:spPr/>
    </dgm:pt>
    <dgm:pt modelId="{BAEF0BD5-F849-436D-B5E3-4B1CCD891D00}" type="pres">
      <dgm:prSet presAssocID="{AB5E507E-5F4F-41D8-87C5-5326A070BFF2}" presName="rootConnector" presStyleLbl="node3" presStyleIdx="17" presStyleCnt="26"/>
      <dgm:spPr/>
    </dgm:pt>
    <dgm:pt modelId="{9AE14F05-B3BF-40C2-B393-E5CABEC52687}" type="pres">
      <dgm:prSet presAssocID="{AB5E507E-5F4F-41D8-87C5-5326A070BFF2}" presName="hierChild4" presStyleCnt="0"/>
      <dgm:spPr/>
    </dgm:pt>
    <dgm:pt modelId="{25E76C79-F630-4720-99D2-15D04FF50115}" type="pres">
      <dgm:prSet presAssocID="{AB5E507E-5F4F-41D8-87C5-5326A070BFF2}" presName="hierChild5" presStyleCnt="0"/>
      <dgm:spPr/>
    </dgm:pt>
    <dgm:pt modelId="{D95DCCBD-9E7E-4125-98AB-9B529E53C00F}" type="pres">
      <dgm:prSet presAssocID="{E65CC0C4-A236-4F80-B54C-BF8DBCB89404}" presName="Name37" presStyleLbl="parChTrans1D3" presStyleIdx="18" presStyleCnt="26"/>
      <dgm:spPr/>
    </dgm:pt>
    <dgm:pt modelId="{7F533863-3571-4EC7-B833-253C50B3F8F1}" type="pres">
      <dgm:prSet presAssocID="{2E1C66B0-2763-4A83-B336-351B4EE428B8}" presName="hierRoot2" presStyleCnt="0">
        <dgm:presLayoutVars>
          <dgm:hierBranch val="init"/>
        </dgm:presLayoutVars>
      </dgm:prSet>
      <dgm:spPr/>
    </dgm:pt>
    <dgm:pt modelId="{D9AA227A-2FBF-4AC6-B824-D808915E7C77}" type="pres">
      <dgm:prSet presAssocID="{2E1C66B0-2763-4A83-B336-351B4EE428B8}" presName="rootComposite" presStyleCnt="0"/>
      <dgm:spPr/>
    </dgm:pt>
    <dgm:pt modelId="{555965D9-E9A2-4755-BC6D-26F37B057EF0}" type="pres">
      <dgm:prSet presAssocID="{2E1C66B0-2763-4A83-B336-351B4EE428B8}" presName="rootText" presStyleLbl="node3" presStyleIdx="18" presStyleCnt="26" custScaleX="115107" custScaleY="118864">
        <dgm:presLayoutVars>
          <dgm:chPref val="3"/>
        </dgm:presLayoutVars>
      </dgm:prSet>
      <dgm:spPr/>
    </dgm:pt>
    <dgm:pt modelId="{F81E47F2-6293-48A1-817B-547559E3D1B6}" type="pres">
      <dgm:prSet presAssocID="{2E1C66B0-2763-4A83-B336-351B4EE428B8}" presName="rootConnector" presStyleLbl="node3" presStyleIdx="18" presStyleCnt="26"/>
      <dgm:spPr/>
    </dgm:pt>
    <dgm:pt modelId="{443CAC2E-6784-44FC-945F-9F8FF9E759F2}" type="pres">
      <dgm:prSet presAssocID="{2E1C66B0-2763-4A83-B336-351B4EE428B8}" presName="hierChild4" presStyleCnt="0"/>
      <dgm:spPr/>
    </dgm:pt>
    <dgm:pt modelId="{EFBFA083-3FFD-4679-B7A2-B9B380512DDC}" type="pres">
      <dgm:prSet presAssocID="{2E1C66B0-2763-4A83-B336-351B4EE428B8}" presName="hierChild5" presStyleCnt="0"/>
      <dgm:spPr/>
    </dgm:pt>
    <dgm:pt modelId="{BC2AA28F-3E3C-44A5-BD21-4671B9BEC121}" type="pres">
      <dgm:prSet presAssocID="{A9F683CD-5409-4A08-8371-4D978978A075}" presName="Name37" presStyleLbl="parChTrans1D3" presStyleIdx="19" presStyleCnt="26"/>
      <dgm:spPr/>
    </dgm:pt>
    <dgm:pt modelId="{759F9040-4FE4-420F-83DC-D01A8D49CD6A}" type="pres">
      <dgm:prSet presAssocID="{862EC85A-ECA4-4FEC-AB85-B11AB5A80116}" presName="hierRoot2" presStyleCnt="0">
        <dgm:presLayoutVars>
          <dgm:hierBranch val="init"/>
        </dgm:presLayoutVars>
      </dgm:prSet>
      <dgm:spPr/>
    </dgm:pt>
    <dgm:pt modelId="{3D3B05B2-1E1A-468F-8C7B-CF121528BFBF}" type="pres">
      <dgm:prSet presAssocID="{862EC85A-ECA4-4FEC-AB85-B11AB5A80116}" presName="rootComposite" presStyleCnt="0"/>
      <dgm:spPr/>
    </dgm:pt>
    <dgm:pt modelId="{389E0CA2-0886-4D61-8099-F53936E32372}" type="pres">
      <dgm:prSet presAssocID="{862EC85A-ECA4-4FEC-AB85-B11AB5A80116}" presName="rootText" presStyleLbl="node3" presStyleIdx="19" presStyleCnt="26" custScaleX="115107" custScaleY="118864">
        <dgm:presLayoutVars>
          <dgm:chPref val="3"/>
        </dgm:presLayoutVars>
      </dgm:prSet>
      <dgm:spPr/>
    </dgm:pt>
    <dgm:pt modelId="{D276E3AB-2E8C-4E11-B5E9-3EDC65A9B3AB}" type="pres">
      <dgm:prSet presAssocID="{862EC85A-ECA4-4FEC-AB85-B11AB5A80116}" presName="rootConnector" presStyleLbl="node3" presStyleIdx="19" presStyleCnt="26"/>
      <dgm:spPr/>
    </dgm:pt>
    <dgm:pt modelId="{97518BD3-CBC9-4DB9-8D1E-116C2E73B0B4}" type="pres">
      <dgm:prSet presAssocID="{862EC85A-ECA4-4FEC-AB85-B11AB5A80116}" presName="hierChild4" presStyleCnt="0"/>
      <dgm:spPr/>
    </dgm:pt>
    <dgm:pt modelId="{487E19E3-5845-4BE5-8D59-1CDC5050756E}" type="pres">
      <dgm:prSet presAssocID="{862EC85A-ECA4-4FEC-AB85-B11AB5A80116}" presName="hierChild5" presStyleCnt="0"/>
      <dgm:spPr/>
    </dgm:pt>
    <dgm:pt modelId="{66CAA66C-705F-4049-9584-70C1576910A6}" type="pres">
      <dgm:prSet presAssocID="{FA1D9360-4C62-45D6-9BB6-7B0CB77E1689}" presName="Name37" presStyleLbl="parChTrans1D3" presStyleIdx="20" presStyleCnt="26"/>
      <dgm:spPr/>
    </dgm:pt>
    <dgm:pt modelId="{07F0EB88-11E4-4A1E-8914-6E20463B6847}" type="pres">
      <dgm:prSet presAssocID="{19E1D40B-46DA-4B04-BF08-BBF690858CB0}" presName="hierRoot2" presStyleCnt="0">
        <dgm:presLayoutVars>
          <dgm:hierBranch val="init"/>
        </dgm:presLayoutVars>
      </dgm:prSet>
      <dgm:spPr/>
    </dgm:pt>
    <dgm:pt modelId="{766A6BBA-C98F-4223-B0A6-6B75FCC4AA8D}" type="pres">
      <dgm:prSet presAssocID="{19E1D40B-46DA-4B04-BF08-BBF690858CB0}" presName="rootComposite" presStyleCnt="0"/>
      <dgm:spPr/>
    </dgm:pt>
    <dgm:pt modelId="{95B6C50D-E605-4BAE-8D93-5211316436BF}" type="pres">
      <dgm:prSet presAssocID="{19E1D40B-46DA-4B04-BF08-BBF690858CB0}" presName="rootText" presStyleLbl="node3" presStyleIdx="20" presStyleCnt="26" custScaleX="115107" custScaleY="118864">
        <dgm:presLayoutVars>
          <dgm:chPref val="3"/>
        </dgm:presLayoutVars>
      </dgm:prSet>
      <dgm:spPr/>
    </dgm:pt>
    <dgm:pt modelId="{0F437577-9834-4546-B6CA-0FD2222A9C52}" type="pres">
      <dgm:prSet presAssocID="{19E1D40B-46DA-4B04-BF08-BBF690858CB0}" presName="rootConnector" presStyleLbl="node3" presStyleIdx="20" presStyleCnt="26"/>
      <dgm:spPr/>
    </dgm:pt>
    <dgm:pt modelId="{46F33218-01BE-4B9B-A5AD-289F3D6FF517}" type="pres">
      <dgm:prSet presAssocID="{19E1D40B-46DA-4B04-BF08-BBF690858CB0}" presName="hierChild4" presStyleCnt="0"/>
      <dgm:spPr/>
    </dgm:pt>
    <dgm:pt modelId="{98016AF7-D861-4988-B23A-69C451C7B474}" type="pres">
      <dgm:prSet presAssocID="{19E1D40B-46DA-4B04-BF08-BBF690858CB0}" presName="hierChild5" presStyleCnt="0"/>
      <dgm:spPr/>
    </dgm:pt>
    <dgm:pt modelId="{C30C1098-4CA7-48AB-B7F3-1978CD12EC3B}" type="pres">
      <dgm:prSet presAssocID="{5ACD0639-A78B-4D71-A9B3-6595E48AB398}" presName="hierChild5" presStyleCnt="0"/>
      <dgm:spPr/>
    </dgm:pt>
    <dgm:pt modelId="{B69D7A04-A1E8-46C0-BFB3-B2AF646FAADF}" type="pres">
      <dgm:prSet presAssocID="{9282C1FD-DF38-4DD8-B614-117797D81288}" presName="Name37" presStyleLbl="parChTrans1D2" presStyleIdx="4" presStyleCnt="5"/>
      <dgm:spPr/>
    </dgm:pt>
    <dgm:pt modelId="{C534B794-0423-4D58-BFC3-AA0FA45997F5}" type="pres">
      <dgm:prSet presAssocID="{7B0BE10F-E266-4D39-8E2C-AB24A84F0A81}" presName="hierRoot2" presStyleCnt="0">
        <dgm:presLayoutVars>
          <dgm:hierBranch val="init"/>
        </dgm:presLayoutVars>
      </dgm:prSet>
      <dgm:spPr/>
    </dgm:pt>
    <dgm:pt modelId="{8C4B9C8D-2CFE-40A5-B007-FE41799E52F8}" type="pres">
      <dgm:prSet presAssocID="{7B0BE10F-E266-4D39-8E2C-AB24A84F0A81}" presName="rootComposite" presStyleCnt="0"/>
      <dgm:spPr/>
    </dgm:pt>
    <dgm:pt modelId="{44B840E0-65E8-419B-AACE-8813A5DE1ADF}" type="pres">
      <dgm:prSet presAssocID="{7B0BE10F-E266-4D39-8E2C-AB24A84F0A81}" presName="rootText" presStyleLbl="node2" presStyleIdx="4" presStyleCnt="5" custScaleX="113737" custScaleY="123445">
        <dgm:presLayoutVars>
          <dgm:chPref val="3"/>
        </dgm:presLayoutVars>
      </dgm:prSet>
      <dgm:spPr/>
    </dgm:pt>
    <dgm:pt modelId="{8811F6F4-4CC8-46B8-9705-494DA40D8C51}" type="pres">
      <dgm:prSet presAssocID="{7B0BE10F-E266-4D39-8E2C-AB24A84F0A81}" presName="rootConnector" presStyleLbl="node2" presStyleIdx="4" presStyleCnt="5"/>
      <dgm:spPr/>
    </dgm:pt>
    <dgm:pt modelId="{182576AD-D7AF-4824-95F5-05CECC3F2CE6}" type="pres">
      <dgm:prSet presAssocID="{7B0BE10F-E266-4D39-8E2C-AB24A84F0A81}" presName="hierChild4" presStyleCnt="0"/>
      <dgm:spPr/>
    </dgm:pt>
    <dgm:pt modelId="{4FFD43A3-3FBA-4843-B1B8-1F3ADE870937}" type="pres">
      <dgm:prSet presAssocID="{B20FA003-A4EC-48E3-817C-2E8327B61474}" presName="Name37" presStyleLbl="parChTrans1D3" presStyleIdx="21" presStyleCnt="26"/>
      <dgm:spPr/>
    </dgm:pt>
    <dgm:pt modelId="{AA947829-305D-4AA9-9ADD-3715BD6251D2}" type="pres">
      <dgm:prSet presAssocID="{429ED91C-6736-4317-B9F9-2D8C8185E699}" presName="hierRoot2" presStyleCnt="0">
        <dgm:presLayoutVars>
          <dgm:hierBranch val="init"/>
        </dgm:presLayoutVars>
      </dgm:prSet>
      <dgm:spPr/>
    </dgm:pt>
    <dgm:pt modelId="{D94A810F-0C7B-421B-B7E3-838DF069F8AA}" type="pres">
      <dgm:prSet presAssocID="{429ED91C-6736-4317-B9F9-2D8C8185E699}" presName="rootComposite" presStyleCnt="0"/>
      <dgm:spPr/>
    </dgm:pt>
    <dgm:pt modelId="{3CC7C647-E312-435A-9C1B-F07AA3EFEE43}" type="pres">
      <dgm:prSet presAssocID="{429ED91C-6736-4317-B9F9-2D8C8185E699}" presName="rootText" presStyleLbl="node3" presStyleIdx="21" presStyleCnt="26" custScaleX="115107" custScaleY="118864">
        <dgm:presLayoutVars>
          <dgm:chPref val="3"/>
        </dgm:presLayoutVars>
      </dgm:prSet>
      <dgm:spPr/>
    </dgm:pt>
    <dgm:pt modelId="{E75BC508-70D5-402C-A218-C03E4A6A2398}" type="pres">
      <dgm:prSet presAssocID="{429ED91C-6736-4317-B9F9-2D8C8185E699}" presName="rootConnector" presStyleLbl="node3" presStyleIdx="21" presStyleCnt="26"/>
      <dgm:spPr/>
    </dgm:pt>
    <dgm:pt modelId="{21788778-EE7C-4020-93FA-C496C8271051}" type="pres">
      <dgm:prSet presAssocID="{429ED91C-6736-4317-B9F9-2D8C8185E699}" presName="hierChild4" presStyleCnt="0"/>
      <dgm:spPr/>
    </dgm:pt>
    <dgm:pt modelId="{BE2FEA66-6FDF-4016-978E-B68FAFDAF113}" type="pres">
      <dgm:prSet presAssocID="{429ED91C-6736-4317-B9F9-2D8C8185E699}" presName="hierChild5" presStyleCnt="0"/>
      <dgm:spPr/>
    </dgm:pt>
    <dgm:pt modelId="{46B0FF5A-D227-4D35-8947-90FCB504B66E}" type="pres">
      <dgm:prSet presAssocID="{01D48CC9-8A81-4842-B894-44276A595ABA}" presName="Name37" presStyleLbl="parChTrans1D3" presStyleIdx="22" presStyleCnt="26"/>
      <dgm:spPr/>
    </dgm:pt>
    <dgm:pt modelId="{A6CAABEA-D555-49C4-8C94-FA41CE4E43B4}" type="pres">
      <dgm:prSet presAssocID="{5578A4C3-492D-419C-8DFF-F0D7644F583D}" presName="hierRoot2" presStyleCnt="0">
        <dgm:presLayoutVars>
          <dgm:hierBranch val="init"/>
        </dgm:presLayoutVars>
      </dgm:prSet>
      <dgm:spPr/>
    </dgm:pt>
    <dgm:pt modelId="{057306C0-0E47-4D97-9AC4-FE1F4CCE1299}" type="pres">
      <dgm:prSet presAssocID="{5578A4C3-492D-419C-8DFF-F0D7644F583D}" presName="rootComposite" presStyleCnt="0"/>
      <dgm:spPr/>
    </dgm:pt>
    <dgm:pt modelId="{555E5C03-B622-4E1E-8075-9C8B9C836262}" type="pres">
      <dgm:prSet presAssocID="{5578A4C3-492D-419C-8DFF-F0D7644F583D}" presName="rootText" presStyleLbl="node3" presStyleIdx="22" presStyleCnt="26" custScaleX="115107" custScaleY="118864">
        <dgm:presLayoutVars>
          <dgm:chPref val="3"/>
        </dgm:presLayoutVars>
      </dgm:prSet>
      <dgm:spPr/>
    </dgm:pt>
    <dgm:pt modelId="{312C1134-A63A-492A-84A5-F4668914A555}" type="pres">
      <dgm:prSet presAssocID="{5578A4C3-492D-419C-8DFF-F0D7644F583D}" presName="rootConnector" presStyleLbl="node3" presStyleIdx="22" presStyleCnt="26"/>
      <dgm:spPr/>
    </dgm:pt>
    <dgm:pt modelId="{BB409DD7-99F0-420C-A775-0EE6A7A85851}" type="pres">
      <dgm:prSet presAssocID="{5578A4C3-492D-419C-8DFF-F0D7644F583D}" presName="hierChild4" presStyleCnt="0"/>
      <dgm:spPr/>
    </dgm:pt>
    <dgm:pt modelId="{D9A5D820-6FBE-4D14-82C5-30940D0CA04B}" type="pres">
      <dgm:prSet presAssocID="{5578A4C3-492D-419C-8DFF-F0D7644F583D}" presName="hierChild5" presStyleCnt="0"/>
      <dgm:spPr/>
    </dgm:pt>
    <dgm:pt modelId="{2A0ED077-0193-478B-B665-DF45559F7B80}" type="pres">
      <dgm:prSet presAssocID="{14E58DC6-6F44-4A84-B1BB-1C606B7C7CE4}" presName="Name37" presStyleLbl="parChTrans1D3" presStyleIdx="23" presStyleCnt="26"/>
      <dgm:spPr/>
    </dgm:pt>
    <dgm:pt modelId="{82B5C867-9F61-42F5-815B-7909CDC878D3}" type="pres">
      <dgm:prSet presAssocID="{8D45D736-5910-4B2A-BA9A-EE98D99FA388}" presName="hierRoot2" presStyleCnt="0">
        <dgm:presLayoutVars>
          <dgm:hierBranch val="init"/>
        </dgm:presLayoutVars>
      </dgm:prSet>
      <dgm:spPr/>
    </dgm:pt>
    <dgm:pt modelId="{E3F9D8BF-F944-43EF-A345-D7D86D3FB8CA}" type="pres">
      <dgm:prSet presAssocID="{8D45D736-5910-4B2A-BA9A-EE98D99FA388}" presName="rootComposite" presStyleCnt="0"/>
      <dgm:spPr/>
    </dgm:pt>
    <dgm:pt modelId="{59C514B2-8277-45B2-8652-AA5AB77A4B0B}" type="pres">
      <dgm:prSet presAssocID="{8D45D736-5910-4B2A-BA9A-EE98D99FA388}" presName="rootText" presStyleLbl="node3" presStyleIdx="23" presStyleCnt="26" custScaleX="115107" custScaleY="118864">
        <dgm:presLayoutVars>
          <dgm:chPref val="3"/>
        </dgm:presLayoutVars>
      </dgm:prSet>
      <dgm:spPr/>
    </dgm:pt>
    <dgm:pt modelId="{A440A1E7-3B02-4930-B20F-02AEACE1544C}" type="pres">
      <dgm:prSet presAssocID="{8D45D736-5910-4B2A-BA9A-EE98D99FA388}" presName="rootConnector" presStyleLbl="node3" presStyleIdx="23" presStyleCnt="26"/>
      <dgm:spPr/>
    </dgm:pt>
    <dgm:pt modelId="{2A5DF893-3C3D-4E92-96DF-AB88C18CEF12}" type="pres">
      <dgm:prSet presAssocID="{8D45D736-5910-4B2A-BA9A-EE98D99FA388}" presName="hierChild4" presStyleCnt="0"/>
      <dgm:spPr/>
    </dgm:pt>
    <dgm:pt modelId="{A057A6B7-67E8-4101-8255-D7B2B5A9E1D2}" type="pres">
      <dgm:prSet presAssocID="{8D45D736-5910-4B2A-BA9A-EE98D99FA388}" presName="hierChild5" presStyleCnt="0"/>
      <dgm:spPr/>
    </dgm:pt>
    <dgm:pt modelId="{3EAC7D6C-FB70-4880-B757-A928692D874A}" type="pres">
      <dgm:prSet presAssocID="{0EF860B7-D776-4D7E-A625-00B3C94DF793}" presName="Name37" presStyleLbl="parChTrans1D3" presStyleIdx="24" presStyleCnt="26"/>
      <dgm:spPr/>
    </dgm:pt>
    <dgm:pt modelId="{1A5BE472-5162-491B-852C-0FD8FF38D6FB}" type="pres">
      <dgm:prSet presAssocID="{6E4154FF-3E4C-4135-A644-D61C4C8BDF0A}" presName="hierRoot2" presStyleCnt="0">
        <dgm:presLayoutVars>
          <dgm:hierBranch val="init"/>
        </dgm:presLayoutVars>
      </dgm:prSet>
      <dgm:spPr/>
    </dgm:pt>
    <dgm:pt modelId="{3AF03DA4-12FF-4D95-9AB9-F283CA0AEB82}" type="pres">
      <dgm:prSet presAssocID="{6E4154FF-3E4C-4135-A644-D61C4C8BDF0A}" presName="rootComposite" presStyleCnt="0"/>
      <dgm:spPr/>
    </dgm:pt>
    <dgm:pt modelId="{3E1228A2-F295-400D-BECF-7CB5465F79B2}" type="pres">
      <dgm:prSet presAssocID="{6E4154FF-3E4C-4135-A644-D61C4C8BDF0A}" presName="rootText" presStyleLbl="node3" presStyleIdx="24" presStyleCnt="26" custScaleX="115107" custScaleY="118864">
        <dgm:presLayoutVars>
          <dgm:chPref val="3"/>
        </dgm:presLayoutVars>
      </dgm:prSet>
      <dgm:spPr/>
    </dgm:pt>
    <dgm:pt modelId="{41B75421-4B7D-4692-A946-DEF363540D7A}" type="pres">
      <dgm:prSet presAssocID="{6E4154FF-3E4C-4135-A644-D61C4C8BDF0A}" presName="rootConnector" presStyleLbl="node3" presStyleIdx="24" presStyleCnt="26"/>
      <dgm:spPr/>
    </dgm:pt>
    <dgm:pt modelId="{144648EE-7B56-44DF-9B5F-BA5A4119666D}" type="pres">
      <dgm:prSet presAssocID="{6E4154FF-3E4C-4135-A644-D61C4C8BDF0A}" presName="hierChild4" presStyleCnt="0"/>
      <dgm:spPr/>
    </dgm:pt>
    <dgm:pt modelId="{B492F03F-5D5D-45E5-95D7-0DDA7C7B38A0}" type="pres">
      <dgm:prSet presAssocID="{6E4154FF-3E4C-4135-A644-D61C4C8BDF0A}" presName="hierChild5" presStyleCnt="0"/>
      <dgm:spPr/>
    </dgm:pt>
    <dgm:pt modelId="{B69B9C57-59BA-448E-ACEC-E38E92A0B554}" type="pres">
      <dgm:prSet presAssocID="{F1E38313-2EB2-47EA-BF04-DF0E7F60B8DB}" presName="Name37" presStyleLbl="parChTrans1D3" presStyleIdx="25" presStyleCnt="26"/>
      <dgm:spPr/>
    </dgm:pt>
    <dgm:pt modelId="{B7F6D41F-C861-44C1-B17F-BA379FFAE890}" type="pres">
      <dgm:prSet presAssocID="{433388F5-A5A4-4890-B742-D147034292FF}" presName="hierRoot2" presStyleCnt="0">
        <dgm:presLayoutVars>
          <dgm:hierBranch val="init"/>
        </dgm:presLayoutVars>
      </dgm:prSet>
      <dgm:spPr/>
    </dgm:pt>
    <dgm:pt modelId="{4E7F94D0-2D8B-4FFD-8ED6-7B87102274B5}" type="pres">
      <dgm:prSet presAssocID="{433388F5-A5A4-4890-B742-D147034292FF}" presName="rootComposite" presStyleCnt="0"/>
      <dgm:spPr/>
    </dgm:pt>
    <dgm:pt modelId="{087B0921-4D52-4317-A354-D1FCB2A19F0A}" type="pres">
      <dgm:prSet presAssocID="{433388F5-A5A4-4890-B742-D147034292FF}" presName="rootText" presStyleLbl="node3" presStyleIdx="25" presStyleCnt="26" custScaleX="115107" custScaleY="118864">
        <dgm:presLayoutVars>
          <dgm:chPref val="3"/>
        </dgm:presLayoutVars>
      </dgm:prSet>
      <dgm:spPr/>
    </dgm:pt>
    <dgm:pt modelId="{14A4ADA9-8157-480C-A6EA-EB7F3B7C9885}" type="pres">
      <dgm:prSet presAssocID="{433388F5-A5A4-4890-B742-D147034292FF}" presName="rootConnector" presStyleLbl="node3" presStyleIdx="25" presStyleCnt="26"/>
      <dgm:spPr/>
    </dgm:pt>
    <dgm:pt modelId="{26D299A4-C28D-4744-A1DC-3B67B681B48E}" type="pres">
      <dgm:prSet presAssocID="{433388F5-A5A4-4890-B742-D147034292FF}" presName="hierChild4" presStyleCnt="0"/>
      <dgm:spPr/>
    </dgm:pt>
    <dgm:pt modelId="{156472D3-4D9E-408B-8935-3F22C5CF9C8C}" type="pres">
      <dgm:prSet presAssocID="{433388F5-A5A4-4890-B742-D147034292FF}" presName="hierChild5" presStyleCnt="0"/>
      <dgm:spPr/>
    </dgm:pt>
    <dgm:pt modelId="{896C612D-6A39-4B8F-99C1-9EA09DB9C315}" type="pres">
      <dgm:prSet presAssocID="{7B0BE10F-E266-4D39-8E2C-AB24A84F0A81}" presName="hierChild5" presStyleCnt="0"/>
      <dgm:spPr/>
    </dgm:pt>
    <dgm:pt modelId="{0D7C39ED-E843-4156-B88F-2B47DE49ABE7}" type="pres">
      <dgm:prSet presAssocID="{EC226F71-2074-4587-B126-D7D39F57AC32}" presName="hierChild3" presStyleCnt="0"/>
      <dgm:spPr/>
    </dgm:pt>
  </dgm:ptLst>
  <dgm:cxnLst>
    <dgm:cxn modelId="{9036DA00-09C7-4482-91CA-F494AA6CC350}" type="presOf" srcId="{4F0F9EBC-507E-4AC3-BE7B-DE57A86EE34F}" destId="{DB507FFB-1CDD-480D-B0EA-54589C3C5D43}" srcOrd="1" destOrd="0" presId="urn:microsoft.com/office/officeart/2005/8/layout/orgChart1"/>
    <dgm:cxn modelId="{DB35F502-1C54-4CFB-9560-F25FE4B862EE}" srcId="{289CF82B-A02C-46DC-9F92-881F92206038}" destId="{A6D054E2-A0DF-4F12-8F91-016A17F7F4D2}" srcOrd="0" destOrd="0" parTransId="{4B45C72C-3FEA-4B4D-88B1-3D33F777F733}" sibTransId="{A8B00790-2C43-44D4-B0EF-9E222853F16C}"/>
    <dgm:cxn modelId="{10D7D805-7145-402F-93B5-BA7D90319B4D}" type="presOf" srcId="{8603704E-37DD-4B15-B3D7-7CF61D8B7911}" destId="{1E1C0772-523D-4640-B0D4-94D04F6E67B2}" srcOrd="0" destOrd="0" presId="urn:microsoft.com/office/officeart/2005/8/layout/orgChart1"/>
    <dgm:cxn modelId="{4021190A-2B10-480F-A7B6-B65F9F1D03EE}" type="presOf" srcId="{8D45D736-5910-4B2A-BA9A-EE98D99FA388}" destId="{59C514B2-8277-45B2-8652-AA5AB77A4B0B}" srcOrd="0" destOrd="0" presId="urn:microsoft.com/office/officeart/2005/8/layout/orgChart1"/>
    <dgm:cxn modelId="{1C56880B-3450-47D8-86E7-AACB7D83F810}" type="presOf" srcId="{E65CC0C4-A236-4F80-B54C-BF8DBCB89404}" destId="{D95DCCBD-9E7E-4125-98AB-9B529E53C00F}" srcOrd="0" destOrd="0" presId="urn:microsoft.com/office/officeart/2005/8/layout/orgChart1"/>
    <dgm:cxn modelId="{0F80990C-3A10-4564-B1DA-6EFD3D45D10B}" srcId="{D38FA376-3AC3-44EB-A6F2-5D9B43469A28}" destId="{EC226F71-2074-4587-B126-D7D39F57AC32}" srcOrd="0" destOrd="0" parTransId="{DE431178-1A30-4C06-9E55-7D246D62EF32}" sibTransId="{D7D718C5-6CDB-489C-BFCA-3535A1D75CCC}"/>
    <dgm:cxn modelId="{ABDFC80D-6E9B-4DDE-8E18-E2D2EA31A0A6}" type="presOf" srcId="{677F0768-0AB4-47BD-BC66-A9D6D738B4AF}" destId="{296DD78E-E357-40C9-8DC3-11ADD484EA3C}" srcOrd="1" destOrd="0" presId="urn:microsoft.com/office/officeart/2005/8/layout/orgChart1"/>
    <dgm:cxn modelId="{90C33111-0EE1-45FD-8B36-4741D2B5D5AC}" srcId="{EC226F71-2074-4587-B126-D7D39F57AC32}" destId="{289CF82B-A02C-46DC-9F92-881F92206038}" srcOrd="2" destOrd="0" parTransId="{A4AACD7E-3A0D-4E6D-ABA6-22252E5F26F5}" sibTransId="{9D565217-BB91-4D94-A7DE-5EA574ADB7CE}"/>
    <dgm:cxn modelId="{46167811-C005-49D6-AAAB-35C1021C1E6B}" type="presOf" srcId="{A6D054E2-A0DF-4F12-8F91-016A17F7F4D2}" destId="{24E35E66-BF0A-4DDB-AC77-8234BE76D916}" srcOrd="0" destOrd="0" presId="urn:microsoft.com/office/officeart/2005/8/layout/orgChart1"/>
    <dgm:cxn modelId="{8379ED12-8D36-43FD-A051-5084DC3E52FF}" type="presOf" srcId="{5578A4C3-492D-419C-8DFF-F0D7644F583D}" destId="{312C1134-A63A-492A-84A5-F4668914A555}" srcOrd="1" destOrd="0" presId="urn:microsoft.com/office/officeart/2005/8/layout/orgChart1"/>
    <dgm:cxn modelId="{09820313-099D-49AD-B439-AF9C07469FB5}" srcId="{7B0BE10F-E266-4D39-8E2C-AB24A84F0A81}" destId="{5578A4C3-492D-419C-8DFF-F0D7644F583D}" srcOrd="1" destOrd="0" parTransId="{01D48CC9-8A81-4842-B894-44276A595ABA}" sibTransId="{27DB1D6F-B902-4D25-A82F-EF4FEFD3A31B}"/>
    <dgm:cxn modelId="{5F2B0C17-D764-4464-B2DC-DEF129D987A3}" type="presOf" srcId="{E6939429-D504-42D3-A1E3-371359818AD8}" destId="{5452E2A1-97EA-452C-9CE4-D129F5827961}" srcOrd="0" destOrd="0" presId="urn:microsoft.com/office/officeart/2005/8/layout/orgChart1"/>
    <dgm:cxn modelId="{9FC19717-D034-4B88-88A1-DBBB4BCAB5F1}" type="presOf" srcId="{AB5E507E-5F4F-41D8-87C5-5326A070BFF2}" destId="{021C5A19-6C1B-451D-84DC-9C8017AD3DCF}" srcOrd="0" destOrd="0" presId="urn:microsoft.com/office/officeart/2005/8/layout/orgChart1"/>
    <dgm:cxn modelId="{8EEA1A19-7210-42F2-8A63-72605E9F31F2}" srcId="{289CF82B-A02C-46DC-9F92-881F92206038}" destId="{F5E4C47B-23F4-4465-BF02-0A4A935CE9F5}" srcOrd="2" destOrd="0" parTransId="{EB2169BD-CFEB-42FC-BE6B-8E2D0E52E6FF}" sibTransId="{DB92B81E-0A1C-46B0-8288-455389A7971C}"/>
    <dgm:cxn modelId="{12B0F919-6D9B-4CB8-8485-87C2EDD41158}" type="presOf" srcId="{B58C212A-AE3B-4FDF-AA4A-7ACCC194AF31}" destId="{54796129-6028-4CCA-8A29-2A84D15F1BED}" srcOrd="0" destOrd="0" presId="urn:microsoft.com/office/officeart/2005/8/layout/orgChart1"/>
    <dgm:cxn modelId="{C7C2F921-0D94-4676-9B68-39BEFA6EE466}" type="presOf" srcId="{D48189C8-099D-4C98-B88F-D0D154604C5B}" destId="{6A7FDCC2-9B1E-4102-92D3-5A33A54F6492}" srcOrd="1" destOrd="0" presId="urn:microsoft.com/office/officeart/2005/8/layout/orgChart1"/>
    <dgm:cxn modelId="{4651FD24-70A1-4D48-8A21-04CF595787B0}" type="presOf" srcId="{7C9D53B6-7E75-4347-B182-BDDFF629C354}" destId="{F82C697A-6DAA-4D18-84BB-2B8171F45203}" srcOrd="0" destOrd="0" presId="urn:microsoft.com/office/officeart/2005/8/layout/orgChart1"/>
    <dgm:cxn modelId="{79261B25-9A42-40FE-B237-98870E8C9150}" type="presOf" srcId="{DCF0690F-C140-40E7-ABCF-A7035FE62755}" destId="{957D8371-9DF1-4516-A066-DBCD64D0C4CD}" srcOrd="0" destOrd="0" presId="urn:microsoft.com/office/officeart/2005/8/layout/orgChart1"/>
    <dgm:cxn modelId="{796AF127-398A-4D33-9D7A-7A5C0A7F7DBC}" type="presOf" srcId="{932A171A-AFAA-429A-B1D5-E2435D96C11E}" destId="{EAE18C7F-7293-4C23-AC7E-9F2DC931A9BF}" srcOrd="0" destOrd="0" presId="urn:microsoft.com/office/officeart/2005/8/layout/orgChart1"/>
    <dgm:cxn modelId="{0FBC3E28-BCC5-4FBF-89B1-691182137773}" type="presOf" srcId="{075CC9E2-CC7D-4FEF-A86A-07FBFA210A63}" destId="{0758C64F-0E1B-40A9-9FBA-D634FB13561F}" srcOrd="0" destOrd="0" presId="urn:microsoft.com/office/officeart/2005/8/layout/orgChart1"/>
    <dgm:cxn modelId="{11048529-CA22-469E-BCBC-698386052A65}" type="presOf" srcId="{2E1C66B0-2763-4A83-B336-351B4EE428B8}" destId="{F81E47F2-6293-48A1-817B-547559E3D1B6}" srcOrd="1" destOrd="0" presId="urn:microsoft.com/office/officeart/2005/8/layout/orgChart1"/>
    <dgm:cxn modelId="{4A88A12B-4CB2-405A-9240-4F26CE86BAC1}" srcId="{5ACD0639-A78B-4D71-A9B3-6595E48AB398}" destId="{19E1D40B-46DA-4B04-BF08-BBF690858CB0}" srcOrd="3" destOrd="0" parTransId="{FA1D9360-4C62-45D6-9BB6-7B0CB77E1689}" sibTransId="{E6972E6F-1DE6-4ABA-96DF-AB80006BEB7F}"/>
    <dgm:cxn modelId="{97ACDF2C-4E22-4777-8595-2F693CD4D357}" srcId="{C8E52899-AAA3-459D-A1A2-F78659DCA146}" destId="{932A171A-AFAA-429A-B1D5-E2435D96C11E}" srcOrd="4" destOrd="0" parTransId="{E6939429-D504-42D3-A1E3-371359818AD8}" sibTransId="{F2D70C83-69A0-4199-AEB8-35EF3E8A77A9}"/>
    <dgm:cxn modelId="{A954042D-4719-4611-ABB9-39C41FAB006C}" srcId="{289CF82B-A02C-46DC-9F92-881F92206038}" destId="{677F0768-0AB4-47BD-BC66-A9D6D738B4AF}" srcOrd="4" destOrd="0" parTransId="{8603704E-37DD-4B15-B3D7-7CF61D8B7911}" sibTransId="{8205AFF1-F3A4-4CA6-BC90-5FB527994167}"/>
    <dgm:cxn modelId="{A904B32D-4B18-454E-A23B-03C34FC7774B}" type="presOf" srcId="{D48189C8-099D-4C98-B88F-D0D154604C5B}" destId="{AC743B88-1F89-4431-B02A-9752CAE1D0DC}" srcOrd="0" destOrd="0" presId="urn:microsoft.com/office/officeart/2005/8/layout/orgChart1"/>
    <dgm:cxn modelId="{D1D1132E-6B8B-4026-9E3C-8DF5D21A9A09}" srcId="{297F3A83-C98B-46EB-982D-0E556E3B7ED6}" destId="{125B7453-E51B-4A1D-8510-9C86EAF38260}" srcOrd="0" destOrd="0" parTransId="{06D89874-3141-45C7-9C84-016A6CF885F8}" sibTransId="{8D157547-10F9-4B68-A589-A91B6A368DD7}"/>
    <dgm:cxn modelId="{4AB0DA31-FA81-4E79-93F9-941C0C829266}" type="presOf" srcId="{8D45D736-5910-4B2A-BA9A-EE98D99FA388}" destId="{A440A1E7-3B02-4930-B20F-02AEACE1544C}" srcOrd="1" destOrd="0" presId="urn:microsoft.com/office/officeart/2005/8/layout/orgChart1"/>
    <dgm:cxn modelId="{C89FAC32-450A-453D-AF1E-0520C086C0F0}" type="presOf" srcId="{F48F9B9A-6282-4F4B-BB4A-80DF04EFF8A7}" destId="{3196DBF8-DE9B-4BB2-8C36-85BFDD798818}" srcOrd="0" destOrd="0" presId="urn:microsoft.com/office/officeart/2005/8/layout/orgChart1"/>
    <dgm:cxn modelId="{D8859433-25D3-4725-B42E-59467F75DDD0}" type="presOf" srcId="{F6E44452-6DD4-4E70-9AB6-F3836226CCF6}" destId="{3BE7FE99-33CD-41BA-853E-C6C29132E83D}" srcOrd="0" destOrd="0" presId="urn:microsoft.com/office/officeart/2005/8/layout/orgChart1"/>
    <dgm:cxn modelId="{2A05A435-211E-474B-8234-EC6E66A5FF4A}" type="presOf" srcId="{7B0BE10F-E266-4D39-8E2C-AB24A84F0A81}" destId="{44B840E0-65E8-419B-AACE-8813A5DE1ADF}" srcOrd="0" destOrd="0" presId="urn:microsoft.com/office/officeart/2005/8/layout/orgChart1"/>
    <dgm:cxn modelId="{C369F036-2349-42E9-AFE3-75F13EA0584F}" type="presOf" srcId="{61A97BF6-1FD8-411D-9C6B-544DD0ED8CF4}" destId="{44D862A9-5AE6-41E5-B3BC-D7792D4CDDEE}" srcOrd="0" destOrd="0" presId="urn:microsoft.com/office/officeart/2005/8/layout/orgChart1"/>
    <dgm:cxn modelId="{4DB33338-9E40-4049-BB57-DD1F80D00847}" type="presOf" srcId="{289CF82B-A02C-46DC-9F92-881F92206038}" destId="{2947259C-1AEF-4945-85F2-248507908D45}" srcOrd="1" destOrd="0" presId="urn:microsoft.com/office/officeart/2005/8/layout/orgChart1"/>
    <dgm:cxn modelId="{B5E9F33B-D5DD-4870-80CF-85587CD50B7E}" type="presOf" srcId="{F5E4C47B-23F4-4465-BF02-0A4A935CE9F5}" destId="{E6211E2E-F780-4982-827A-4CD9AD0253B1}" srcOrd="1" destOrd="0" presId="urn:microsoft.com/office/officeart/2005/8/layout/orgChart1"/>
    <dgm:cxn modelId="{AB968C3F-35E9-4E96-8A66-3934741400BD}" type="presOf" srcId="{7C9D53B6-7E75-4347-B182-BDDFF629C354}" destId="{7D1F7659-CC0D-4FC9-973B-F462B9140730}" srcOrd="1" destOrd="0" presId="urn:microsoft.com/office/officeart/2005/8/layout/orgChart1"/>
    <dgm:cxn modelId="{6652B53F-D0B5-4944-AF1D-24A398C2DEE5}" type="presOf" srcId="{6E4154FF-3E4C-4135-A644-D61C4C8BDF0A}" destId="{41B75421-4B7D-4692-A946-DEF363540D7A}" srcOrd="1" destOrd="0" presId="urn:microsoft.com/office/officeart/2005/8/layout/orgChart1"/>
    <dgm:cxn modelId="{3420D73F-AD0E-4DCF-B17E-D72D54203F7F}" srcId="{297F3A83-C98B-46EB-982D-0E556E3B7ED6}" destId="{993B3661-1234-43AC-A68E-EBA05EC6AC72}" srcOrd="2" destOrd="0" parTransId="{8A6044B8-1A35-4089-BB58-F79EF65A7B04}" sibTransId="{8F04039E-1268-4112-A66D-F1BE81D08912}"/>
    <dgm:cxn modelId="{43A46A5C-573B-4B7D-B10C-0829F363E6DF}" type="presOf" srcId="{5ACD0639-A78B-4D71-A9B3-6595E48AB398}" destId="{00ECB747-63FA-46CD-A8DE-11FF29E99EF8}" srcOrd="1" destOrd="0" presId="urn:microsoft.com/office/officeart/2005/8/layout/orgChart1"/>
    <dgm:cxn modelId="{EB171E5F-1C1F-4FF4-A06F-215E0E938512}" type="presOf" srcId="{993B3661-1234-43AC-A68E-EBA05EC6AC72}" destId="{0EEE51A3-1061-40DB-A814-2D03389F0910}" srcOrd="1" destOrd="0" presId="urn:microsoft.com/office/officeart/2005/8/layout/orgChart1"/>
    <dgm:cxn modelId="{6886395F-D773-4FC9-BAA1-AB4851929D44}" type="presOf" srcId="{862EC85A-ECA4-4FEC-AB85-B11AB5A80116}" destId="{389E0CA2-0886-4D61-8099-F53936E32372}" srcOrd="0" destOrd="0" presId="urn:microsoft.com/office/officeart/2005/8/layout/orgChart1"/>
    <dgm:cxn modelId="{9DCD2C61-D239-4BBE-9B25-0B2D7CBFD4E2}" type="presOf" srcId="{91CA65D3-287A-4CEC-A5F8-5023589E5E62}" destId="{A13E8470-FB7F-4EF3-976B-CD012708984D}" srcOrd="0" destOrd="0" presId="urn:microsoft.com/office/officeart/2005/8/layout/orgChart1"/>
    <dgm:cxn modelId="{1088BA61-E329-4704-9152-01760E28A170}" type="presOf" srcId="{075CC9E2-CC7D-4FEF-A86A-07FBFA210A63}" destId="{705D7185-AAA5-4CE1-87C3-ADDDE54D5445}" srcOrd="1" destOrd="0" presId="urn:microsoft.com/office/officeart/2005/8/layout/orgChart1"/>
    <dgm:cxn modelId="{48402C43-14D7-4BB9-AE9D-B4E189D5090E}" srcId="{EC226F71-2074-4587-B126-D7D39F57AC32}" destId="{297F3A83-C98B-46EB-982D-0E556E3B7ED6}" srcOrd="1" destOrd="0" parTransId="{76B2B72C-AB19-4034-8665-72127BACDE51}" sibTransId="{3B7FCB96-CF85-4482-A5B3-FE14DF36F692}"/>
    <dgm:cxn modelId="{80898E63-5A5C-4A14-A6BD-44B24112AE3C}" srcId="{C8E52899-AAA3-459D-A1A2-F78659DCA146}" destId="{8DBCBF7F-390A-4866-B5A8-B45F8AE2FE31}" srcOrd="3" destOrd="0" parTransId="{F06FA364-E7F6-4A00-B819-74301EE14D56}" sibTransId="{67FEB901-9264-494A-813A-24FA247AD101}"/>
    <dgm:cxn modelId="{405DEA65-D357-44AE-AAB4-C3827F26BA64}" type="presOf" srcId="{6BA03A2B-4DB4-4963-BB2E-EDF9176F48B6}" destId="{5E5DD8ED-A165-44FD-8F44-DF270B57B339}" srcOrd="0" destOrd="0" presId="urn:microsoft.com/office/officeart/2005/8/layout/orgChart1"/>
    <dgm:cxn modelId="{BC4D3B67-C617-4896-88D5-C00AD2C47C66}" type="presOf" srcId="{142B0F37-ECA1-4527-8410-7A8D861638C3}" destId="{8E94129B-A2B2-45AA-A856-FE8E77518E9B}" srcOrd="0" destOrd="0" presId="urn:microsoft.com/office/officeart/2005/8/layout/orgChart1"/>
    <dgm:cxn modelId="{BD59E467-1B19-44F9-B216-2624F6B85CB9}" srcId="{5ACD0639-A78B-4D71-A9B3-6595E48AB398}" destId="{2E1C66B0-2763-4A83-B336-351B4EE428B8}" srcOrd="1" destOrd="0" parTransId="{E65CC0C4-A236-4F80-B54C-BF8DBCB89404}" sibTransId="{C615708C-DE9A-446D-9C37-51A647F79043}"/>
    <dgm:cxn modelId="{0A186648-94A6-4C12-8325-A2EFCEC1F7E8}" type="presOf" srcId="{A4AACD7E-3A0D-4E6D-ABA6-22252E5F26F5}" destId="{42210FE3-6FA8-408B-AE4F-30E9893CDAF5}" srcOrd="0" destOrd="0" presId="urn:microsoft.com/office/officeart/2005/8/layout/orgChart1"/>
    <dgm:cxn modelId="{C54CA348-3FD2-47F6-961E-D3C60B80C24A}" type="presOf" srcId="{D38FA376-3AC3-44EB-A6F2-5D9B43469A28}" destId="{D3F0B1A0-7085-4542-815A-3ADCF3C67367}" srcOrd="0" destOrd="0" presId="urn:microsoft.com/office/officeart/2005/8/layout/orgChart1"/>
    <dgm:cxn modelId="{7E51FE48-5E3C-47DE-AA27-ECBEA178CB8E}" type="presOf" srcId="{5578A4C3-492D-419C-8DFF-F0D7644F583D}" destId="{555E5C03-B622-4E1E-8075-9C8B9C836262}" srcOrd="0" destOrd="0" presId="urn:microsoft.com/office/officeart/2005/8/layout/orgChart1"/>
    <dgm:cxn modelId="{06A2274B-C2A4-4BF6-937C-EB1147422633}" type="presOf" srcId="{61A97BF6-1FD8-411D-9C6B-544DD0ED8CF4}" destId="{A8549FA4-17D0-42F6-8041-E17EB1E95644}" srcOrd="1" destOrd="0" presId="urn:microsoft.com/office/officeart/2005/8/layout/orgChart1"/>
    <dgm:cxn modelId="{E61D564B-3F38-4D09-98FB-BE6285DE4231}" type="presOf" srcId="{F5E4C47B-23F4-4465-BF02-0A4A935CE9F5}" destId="{B4BE96C4-0EFF-4427-AEE8-67553C6578D2}" srcOrd="0" destOrd="0" presId="urn:microsoft.com/office/officeart/2005/8/layout/orgChart1"/>
    <dgm:cxn modelId="{82E2B56B-5644-4207-8C1C-B928E6A4DA5F}" type="presOf" srcId="{4B45C72C-3FEA-4B4D-88B1-3D33F777F733}" destId="{45085245-6E25-4112-B143-F3DAF5DBB048}" srcOrd="0" destOrd="0" presId="urn:microsoft.com/office/officeart/2005/8/layout/orgChart1"/>
    <dgm:cxn modelId="{04669A4D-6AA8-41D4-BA42-3A7AC80421CC}" type="presOf" srcId="{862EC85A-ECA4-4FEC-AB85-B11AB5A80116}" destId="{D276E3AB-2E8C-4E11-B5E9-3EDC65A9B3AB}" srcOrd="1" destOrd="0" presId="urn:microsoft.com/office/officeart/2005/8/layout/orgChart1"/>
    <dgm:cxn modelId="{CBA2A16D-3702-4102-AF43-1A335AE3CD4D}" type="presOf" srcId="{F1E38313-2EB2-47EA-BF04-DF0E7F60B8DB}" destId="{B69B9C57-59BA-448E-ACEC-E38E92A0B554}" srcOrd="0" destOrd="0" presId="urn:microsoft.com/office/officeart/2005/8/layout/orgChart1"/>
    <dgm:cxn modelId="{62B3646E-1085-480C-B9E4-0A4BDC387A3D}" srcId="{7B0BE10F-E266-4D39-8E2C-AB24A84F0A81}" destId="{8D45D736-5910-4B2A-BA9A-EE98D99FA388}" srcOrd="2" destOrd="0" parTransId="{14E58DC6-6F44-4A84-B1BB-1C606B7C7CE4}" sibTransId="{C2B21219-9D07-4FD1-9DF6-517AADB9DB77}"/>
    <dgm:cxn modelId="{3CF8104F-5E78-4B68-8CC8-8BD6A0336146}" type="presOf" srcId="{433388F5-A5A4-4890-B742-D147034292FF}" destId="{087B0921-4D52-4317-A354-D1FCB2A19F0A}" srcOrd="0" destOrd="0" presId="urn:microsoft.com/office/officeart/2005/8/layout/orgChart1"/>
    <dgm:cxn modelId="{D69E4050-F15C-4A86-86CB-B443C1927069}" srcId="{7B0BE10F-E266-4D39-8E2C-AB24A84F0A81}" destId="{6E4154FF-3E4C-4135-A644-D61C4C8BDF0A}" srcOrd="3" destOrd="0" parTransId="{0EF860B7-D776-4D7E-A625-00B3C94DF793}" sibTransId="{D4FA99D4-17F6-4DB5-A01B-0976C7A3DABF}"/>
    <dgm:cxn modelId="{00B86250-137E-4F0D-9CB4-882669A57A14}" type="presOf" srcId="{DCF0690F-C140-40E7-ABCF-A7035FE62755}" destId="{B415D19D-9E33-42DF-9BE6-EECE953C6BBE}" srcOrd="1" destOrd="0" presId="urn:microsoft.com/office/officeart/2005/8/layout/orgChart1"/>
    <dgm:cxn modelId="{E7297A50-E1CD-49AB-A39B-03EB9EB7A8A8}" srcId="{289CF82B-A02C-46DC-9F92-881F92206038}" destId="{61A97BF6-1FD8-411D-9C6B-544DD0ED8CF4}" srcOrd="1" destOrd="0" parTransId="{33A335A4-BC45-4F9C-B476-777E25CE6ECE}" sibTransId="{A6216A91-CB06-41EB-989F-0DE88C5C41AE}"/>
    <dgm:cxn modelId="{DE4FF153-AF00-446C-8178-80E4B0F731DF}" type="presOf" srcId="{01D48CC9-8A81-4842-B894-44276A595ABA}" destId="{46B0FF5A-D227-4D35-8947-90FCB504B66E}" srcOrd="0" destOrd="0" presId="urn:microsoft.com/office/officeart/2005/8/layout/orgChart1"/>
    <dgm:cxn modelId="{EF360D54-1B51-46B1-AC6B-DBBA0F1CAE5B}" type="presOf" srcId="{429ED91C-6736-4317-B9F9-2D8C8185E699}" destId="{E75BC508-70D5-402C-A218-C03E4A6A2398}" srcOrd="1" destOrd="0" presId="urn:microsoft.com/office/officeart/2005/8/layout/orgChart1"/>
    <dgm:cxn modelId="{37D95474-DDE1-46AE-87AA-08D6E7250871}" type="presOf" srcId="{C1EDEA4E-4F6D-4789-9029-8323C82D26B8}" destId="{06642E83-B68D-4F5C-93CF-5749CA4B51DB}" srcOrd="0" destOrd="0" presId="urn:microsoft.com/office/officeart/2005/8/layout/orgChart1"/>
    <dgm:cxn modelId="{5290B554-752C-4452-9ECC-D31F8F3BE50D}" type="presOf" srcId="{B20FA003-A4EC-48E3-817C-2E8327B61474}" destId="{4FFD43A3-3FBA-4843-B1B8-1F3ADE870937}" srcOrd="0" destOrd="0" presId="urn:microsoft.com/office/officeart/2005/8/layout/orgChart1"/>
    <dgm:cxn modelId="{27DF8557-1C0C-4A08-9597-2EDE21401576}" type="presOf" srcId="{8A6044B8-1A35-4089-BB58-F79EF65A7B04}" destId="{4C11C9E8-7D37-40FE-A665-6F56F7E66AF7}" srcOrd="0" destOrd="0" presId="urn:microsoft.com/office/officeart/2005/8/layout/orgChart1"/>
    <dgm:cxn modelId="{03C53078-8CAF-4D44-A728-960C8A2CAFF5}" srcId="{5ACD0639-A78B-4D71-A9B3-6595E48AB398}" destId="{AB5E507E-5F4F-41D8-87C5-5326A070BFF2}" srcOrd="0" destOrd="0" parTransId="{F48F9B9A-6282-4F4B-BB4A-80DF04EFF8A7}" sibTransId="{66073329-B7BB-4AC7-BD2E-4A801826D3B5}"/>
    <dgm:cxn modelId="{10795C7B-3863-46DC-9EFF-3FF6B27DDF86}" srcId="{C8E52899-AAA3-459D-A1A2-F78659DCA146}" destId="{9941681B-FF3D-4EC5-846B-51E1695B4951}" srcOrd="2" destOrd="0" parTransId="{142B0F37-ECA1-4527-8410-7A8D861638C3}" sibTransId="{7F24FBEA-558D-44F2-973E-FB7D066D470F}"/>
    <dgm:cxn modelId="{8C133684-BF03-4567-AD28-F70FCA435135}" type="presOf" srcId="{FA1D9360-4C62-45D6-9BB6-7B0CB77E1689}" destId="{66CAA66C-705F-4049-9584-70C1576910A6}" srcOrd="0" destOrd="0" presId="urn:microsoft.com/office/officeart/2005/8/layout/orgChart1"/>
    <dgm:cxn modelId="{06C06787-210A-4907-B34D-0D0CE952BE76}" type="presOf" srcId="{C8E52899-AAA3-459D-A1A2-F78659DCA146}" destId="{B55519F7-119A-4922-905D-15129CBFD631}" srcOrd="1" destOrd="0" presId="urn:microsoft.com/office/officeart/2005/8/layout/orgChart1"/>
    <dgm:cxn modelId="{17439187-331E-4FB5-AAA7-EB69AF25F399}" type="presOf" srcId="{297F3A83-C98B-46EB-982D-0E556E3B7ED6}" destId="{00BC2D31-D70F-4AF6-AA37-5FEE105C6475}" srcOrd="0" destOrd="0" presId="urn:microsoft.com/office/officeart/2005/8/layout/orgChart1"/>
    <dgm:cxn modelId="{2D791B8E-B381-4C3E-B097-AF0971A699E1}" type="presOf" srcId="{EB2169BD-CFEB-42FC-BE6B-8E2D0E52E6FF}" destId="{371B446A-24B3-431B-92D4-0400A8EBEB58}" srcOrd="0" destOrd="0" presId="urn:microsoft.com/office/officeart/2005/8/layout/orgChart1"/>
    <dgm:cxn modelId="{5CB3418E-B06C-4166-93C3-AE7305673C03}" type="presOf" srcId="{297F3A83-C98B-46EB-982D-0E556E3B7ED6}" destId="{EB9E894F-E93D-4BB9-9644-59952E752412}" srcOrd="1" destOrd="0" presId="urn:microsoft.com/office/officeart/2005/8/layout/orgChart1"/>
    <dgm:cxn modelId="{50CB4B8E-2A66-4026-94E6-C3646B186857}" type="presOf" srcId="{289CF82B-A02C-46DC-9F92-881F92206038}" destId="{21959EBE-A6AA-4E8E-A896-33358DA6D4AD}" srcOrd="0" destOrd="0" presId="urn:microsoft.com/office/officeart/2005/8/layout/orgChart1"/>
    <dgm:cxn modelId="{ACDDDD92-C5C2-4E7E-911C-EB8FB1D73E34}" type="presOf" srcId="{20DC0C9E-9034-47BC-AEB4-BF1600E6B2E5}" destId="{07478079-14DC-4B4B-9307-F6D9938C0788}" srcOrd="0" destOrd="0" presId="urn:microsoft.com/office/officeart/2005/8/layout/orgChart1"/>
    <dgm:cxn modelId="{2D139597-08CA-4126-AE4C-9428F55DE09E}" type="presOf" srcId="{19E1D40B-46DA-4B04-BF08-BBF690858CB0}" destId="{0F437577-9834-4546-B6CA-0FD2222A9C52}" srcOrd="1" destOrd="0" presId="urn:microsoft.com/office/officeart/2005/8/layout/orgChart1"/>
    <dgm:cxn modelId="{30B2AF97-4EEC-4CB4-943D-323D3C9FB8F5}" srcId="{EC226F71-2074-4587-B126-D7D39F57AC32}" destId="{7B0BE10F-E266-4D39-8E2C-AB24A84F0A81}" srcOrd="4" destOrd="0" parTransId="{9282C1FD-DF38-4DD8-B614-117797D81288}" sibTransId="{1066DBF7-AB61-4ECC-86E9-525C4FCCEB1E}"/>
    <dgm:cxn modelId="{C00B8298-8671-4E60-B996-C8A4D4192512}" type="presOf" srcId="{6BA03A2B-4DB4-4963-BB2E-EDF9176F48B6}" destId="{68A46FF5-5069-47B6-A49C-73C59DF6A439}" srcOrd="1" destOrd="0" presId="urn:microsoft.com/office/officeart/2005/8/layout/orgChart1"/>
    <dgm:cxn modelId="{D807989C-A79E-4780-BCB3-F8C9ADE0CF71}" srcId="{297F3A83-C98B-46EB-982D-0E556E3B7ED6}" destId="{DCF0690F-C140-40E7-ABCF-A7035FE62755}" srcOrd="4" destOrd="0" parTransId="{B8140293-6C62-4CF4-896B-8461FD20E7F0}" sibTransId="{325A0223-F991-463B-A42F-256FBB7A41AF}"/>
    <dgm:cxn modelId="{068B8A9D-A365-4209-94FF-BFB642BF6E41}" type="presOf" srcId="{33A335A4-BC45-4F9C-B476-777E25CE6ECE}" destId="{2CD81DF5-CF9E-4089-88A4-1DD8D6704F27}" srcOrd="0" destOrd="0" presId="urn:microsoft.com/office/officeart/2005/8/layout/orgChart1"/>
    <dgm:cxn modelId="{7F9CDB9E-BD6F-44F5-8555-C45BEF875AAA}" type="presOf" srcId="{0EF860B7-D776-4D7E-A625-00B3C94DF793}" destId="{3EAC7D6C-FB70-4880-B757-A928692D874A}" srcOrd="0" destOrd="0" presId="urn:microsoft.com/office/officeart/2005/8/layout/orgChart1"/>
    <dgm:cxn modelId="{6F86CC9F-FFD0-4B48-ACB3-218C7EE83F92}" type="presOf" srcId="{125B7453-E51B-4A1D-8510-9C86EAF38260}" destId="{8ABC94CF-2C8B-4431-AEAB-00B76574488F}" srcOrd="1" destOrd="0" presId="urn:microsoft.com/office/officeart/2005/8/layout/orgChart1"/>
    <dgm:cxn modelId="{A6B815A5-C1A9-4D97-8EB3-00FE14C1C67F}" type="presOf" srcId="{88A7FA3E-A32E-4F88-A9B0-82A1AF68DC2C}" destId="{6A2E2CCD-AF5E-43A9-B79A-561D6E843EB8}" srcOrd="1" destOrd="0" presId="urn:microsoft.com/office/officeart/2005/8/layout/orgChart1"/>
    <dgm:cxn modelId="{AF0714A9-6116-477C-A67F-E4279EC3E29C}" type="presOf" srcId="{6E4154FF-3E4C-4135-A644-D61C4C8BDF0A}" destId="{3E1228A2-F295-400D-BECF-7CB5465F79B2}" srcOrd="0" destOrd="0" presId="urn:microsoft.com/office/officeart/2005/8/layout/orgChart1"/>
    <dgm:cxn modelId="{2C94D7A9-F2C4-4BBD-B45D-D4DF4A2D9BCC}" srcId="{C8E52899-AAA3-459D-A1A2-F78659DCA146}" destId="{6BA03A2B-4DB4-4963-BB2E-EDF9176F48B6}" srcOrd="1" destOrd="0" parTransId="{F6E44452-6DD4-4E70-9AB6-F3836226CCF6}" sibTransId="{D58D41F8-2DB9-4EEA-A32C-2DEA426C53A2}"/>
    <dgm:cxn modelId="{CF7DCDAD-ED7A-4BD8-9327-48FB249DBF9E}" type="presOf" srcId="{A6D054E2-A0DF-4F12-8F91-016A17F7F4D2}" destId="{FD0572CE-1025-42C4-82FF-03652FCC04C1}" srcOrd="1" destOrd="0" presId="urn:microsoft.com/office/officeart/2005/8/layout/orgChart1"/>
    <dgm:cxn modelId="{026A4CAE-29DF-4096-A287-8D513A049469}" srcId="{5ACD0639-A78B-4D71-A9B3-6595E48AB398}" destId="{862EC85A-ECA4-4FEC-AB85-B11AB5A80116}" srcOrd="2" destOrd="0" parTransId="{A9F683CD-5409-4A08-8371-4D978978A075}" sibTransId="{E4265454-4F2D-4E82-AC01-5FAEDBDA8CD5}"/>
    <dgm:cxn modelId="{E9C3B9AF-227A-4C34-BF88-DEE3A87AF269}" srcId="{EC226F71-2074-4587-B126-D7D39F57AC32}" destId="{C8E52899-AAA3-459D-A1A2-F78659DCA146}" srcOrd="0" destOrd="0" parTransId="{FCA4B587-F64D-4A20-BA40-F0CB462295C4}" sibTransId="{E5B25AF6-E349-4B6C-B392-12DB90FCFB8E}"/>
    <dgm:cxn modelId="{430624B5-3C00-47F3-9DEF-15B5A930E9E7}" type="presOf" srcId="{A9F683CD-5409-4A08-8371-4D978978A075}" destId="{BC2AA28F-3E3C-44A5-BD21-4671B9BEC121}" srcOrd="0" destOrd="0" presId="urn:microsoft.com/office/officeart/2005/8/layout/orgChart1"/>
    <dgm:cxn modelId="{94F4D8BC-8E5E-48D5-A687-78BE5403001E}" type="presOf" srcId="{9941681B-FF3D-4EC5-846B-51E1695B4951}" destId="{2244E35C-D236-42C0-8BAB-3B4BA8C6426A}" srcOrd="1" destOrd="0" presId="urn:microsoft.com/office/officeart/2005/8/layout/orgChart1"/>
    <dgm:cxn modelId="{E8A351BE-0761-4459-80F0-A2059AD33C8E}" type="presOf" srcId="{9941681B-FF3D-4EC5-846B-51E1695B4951}" destId="{2C4B40FB-4E2E-4245-B066-35332FD4B274}" srcOrd="0" destOrd="0" presId="urn:microsoft.com/office/officeart/2005/8/layout/orgChart1"/>
    <dgm:cxn modelId="{EEE6A9BE-7A38-4845-BD6C-963098DA289F}" type="presOf" srcId="{AB5E507E-5F4F-41D8-87C5-5326A070BFF2}" destId="{BAEF0BD5-F849-436D-B5E3-4B1CCD891D00}" srcOrd="1" destOrd="0" presId="urn:microsoft.com/office/officeart/2005/8/layout/orgChart1"/>
    <dgm:cxn modelId="{DE696AC1-2D17-4832-ABD1-26BB9106A036}" type="presOf" srcId="{4F0F9EBC-507E-4AC3-BE7B-DE57A86EE34F}" destId="{AD6E9DAE-5210-412B-AB70-30A31E15A3AE}" srcOrd="0" destOrd="0" presId="urn:microsoft.com/office/officeart/2005/8/layout/orgChart1"/>
    <dgm:cxn modelId="{E9DA06C2-0453-46F6-95D6-2BD47718014D}" type="presOf" srcId="{1E727BAE-78A3-4907-BC0C-356D65A202DC}" destId="{94615497-3FAC-4D64-B324-7C1058B743D7}" srcOrd="0" destOrd="0" presId="urn:microsoft.com/office/officeart/2005/8/layout/orgChart1"/>
    <dgm:cxn modelId="{7618BBC4-AA49-4269-B5A8-7A8BC9E2FD97}" type="presOf" srcId="{2E1C66B0-2763-4A83-B336-351B4EE428B8}" destId="{555965D9-E9A2-4755-BC6D-26F37B057EF0}" srcOrd="0" destOrd="0" presId="urn:microsoft.com/office/officeart/2005/8/layout/orgChart1"/>
    <dgm:cxn modelId="{52A2A5C6-791C-48D3-BDC0-08DDCEDBCA3A}" type="presOf" srcId="{19E1D40B-46DA-4B04-BF08-BBF690858CB0}" destId="{95B6C50D-E605-4BAE-8D93-5211316436BF}" srcOrd="0" destOrd="0" presId="urn:microsoft.com/office/officeart/2005/8/layout/orgChart1"/>
    <dgm:cxn modelId="{34B2A4C8-034C-4B85-B7AB-0B1720489DF5}" type="presOf" srcId="{C8E52899-AAA3-459D-A1A2-F78659DCA146}" destId="{943F6764-2AD8-47EF-8E04-07B905D45F21}" srcOrd="0" destOrd="0" presId="urn:microsoft.com/office/officeart/2005/8/layout/orgChart1"/>
    <dgm:cxn modelId="{229664C9-D40F-4678-909E-2DB1BB2A6369}" type="presOf" srcId="{3E905CF4-E565-4B28-B223-B384C6663D32}" destId="{08A3F073-0C45-4B6B-8737-6E4D156592D6}" srcOrd="0" destOrd="0" presId="urn:microsoft.com/office/officeart/2005/8/layout/orgChart1"/>
    <dgm:cxn modelId="{DF6B47C9-984F-496F-9B02-5C13AE5FC518}" srcId="{297F3A83-C98B-46EB-982D-0E556E3B7ED6}" destId="{075CC9E2-CC7D-4FEF-A86A-07FBFA210A63}" srcOrd="3" destOrd="0" parTransId="{C1EDEA4E-4F6D-4789-9029-8323C82D26B8}" sibTransId="{30C8A5CF-58D7-4AE5-9E2D-A137008BAC41}"/>
    <dgm:cxn modelId="{3D94A1C9-66B8-4910-992C-B88EC17F28F7}" type="presOf" srcId="{7B0BE10F-E266-4D39-8E2C-AB24A84F0A81}" destId="{8811F6F4-4CC8-46B8-9705-494DA40D8C51}" srcOrd="1" destOrd="0" presId="urn:microsoft.com/office/officeart/2005/8/layout/orgChart1"/>
    <dgm:cxn modelId="{50C6CACA-B974-433D-B540-629557BFF531}" type="presOf" srcId="{EC226F71-2074-4587-B126-D7D39F57AC32}" destId="{9ADCDC62-8159-40DD-83EC-7F1BAD6ECBC4}" srcOrd="0" destOrd="0" presId="urn:microsoft.com/office/officeart/2005/8/layout/orgChart1"/>
    <dgm:cxn modelId="{A11043CB-A6FF-4D7B-862D-F21C9B6A08AA}" type="presOf" srcId="{FCA4B587-F64D-4A20-BA40-F0CB462295C4}" destId="{D5E46AC0-475D-4723-9403-E94C575F0F43}" srcOrd="0" destOrd="0" presId="urn:microsoft.com/office/officeart/2005/8/layout/orgChart1"/>
    <dgm:cxn modelId="{4C65E0CE-D704-467D-BDB4-A1BC2AC1C801}" type="presOf" srcId="{BBFB78AC-D5DE-420E-A0AF-CF3078DA9DA6}" destId="{938FF904-0A07-439B-9875-3E325B048F93}" srcOrd="0" destOrd="0" presId="urn:microsoft.com/office/officeart/2005/8/layout/orgChart1"/>
    <dgm:cxn modelId="{7DEAC2CF-C5AB-408B-B93C-87C041DB978F}" type="presOf" srcId="{EC226F71-2074-4587-B126-D7D39F57AC32}" destId="{0F507778-F47B-4E6D-AC70-18FE7DA9FE12}" srcOrd="1" destOrd="0" presId="urn:microsoft.com/office/officeart/2005/8/layout/orgChart1"/>
    <dgm:cxn modelId="{2AAA9DD0-44BB-48B8-9A84-EE986D333529}" srcId="{289CF82B-A02C-46DC-9F92-881F92206038}" destId="{D48189C8-099D-4C98-B88F-D0D154604C5B}" srcOrd="3" destOrd="0" parTransId="{BBFB78AC-D5DE-420E-A0AF-CF3078DA9DA6}" sibTransId="{4823A06D-E592-489E-A104-2B1429BAD55B}"/>
    <dgm:cxn modelId="{A47DE1D1-3133-4D41-8721-72633448D73C}" type="presOf" srcId="{932A171A-AFAA-429A-B1D5-E2435D96C11E}" destId="{7B6C2326-312C-4483-A739-CC499D58727D}" srcOrd="1" destOrd="0" presId="urn:microsoft.com/office/officeart/2005/8/layout/orgChart1"/>
    <dgm:cxn modelId="{D0CF9ED2-5807-44FF-9C4E-775D168C7DCE}" type="presOf" srcId="{677F0768-0AB4-47BD-BC66-A9D6D738B4AF}" destId="{EB343B6A-C739-4DF9-B200-65E6EA462724}" srcOrd="0" destOrd="0" presId="urn:microsoft.com/office/officeart/2005/8/layout/orgChart1"/>
    <dgm:cxn modelId="{A6267BD5-A193-41CA-8E10-D97B9F51F1D7}" type="presOf" srcId="{F06FA364-E7F6-4A00-B819-74301EE14D56}" destId="{41EC8436-B14E-4730-9825-DE3DA20CB862}" srcOrd="0" destOrd="0" presId="urn:microsoft.com/office/officeart/2005/8/layout/orgChart1"/>
    <dgm:cxn modelId="{F3A6F5D7-30DF-401A-BA4E-0D44B840E21D}" srcId="{297F3A83-C98B-46EB-982D-0E556E3B7ED6}" destId="{B58C212A-AE3B-4FDF-AA4A-7ACCC194AF31}" srcOrd="1" destOrd="0" parTransId="{91CA65D3-287A-4CEC-A5F8-5023589E5E62}" sibTransId="{E673AB4B-BF76-4825-896A-E83CD60BA44C}"/>
    <dgm:cxn modelId="{0D096ED9-2EEC-41A1-A6B0-2ECEE1A6A0D1}" type="presOf" srcId="{5ACD0639-A78B-4D71-A9B3-6595E48AB398}" destId="{96BBD3D1-61CC-407F-99B2-10FAAD1EA09C}" srcOrd="0" destOrd="0" presId="urn:microsoft.com/office/officeart/2005/8/layout/orgChart1"/>
    <dgm:cxn modelId="{6154DBDB-5227-41B5-B085-234EE9F14036}" type="presOf" srcId="{433388F5-A5A4-4890-B742-D147034292FF}" destId="{14A4ADA9-8157-480C-A6EA-EB7F3B7C9885}" srcOrd="1" destOrd="0" presId="urn:microsoft.com/office/officeart/2005/8/layout/orgChart1"/>
    <dgm:cxn modelId="{B19E80DC-CF33-404C-9B3A-8320C79E1AED}" type="presOf" srcId="{B58C212A-AE3B-4FDF-AA4A-7ACCC194AF31}" destId="{543245E3-62CD-43C2-9A56-58562A96B402}" srcOrd="1" destOrd="0" presId="urn:microsoft.com/office/officeart/2005/8/layout/orgChart1"/>
    <dgm:cxn modelId="{DE432DE1-7B50-4FF8-B18D-9EDBB6EDDC0B}" srcId="{7B0BE10F-E266-4D39-8E2C-AB24A84F0A81}" destId="{429ED91C-6736-4317-B9F9-2D8C8185E699}" srcOrd="0" destOrd="0" parTransId="{B20FA003-A4EC-48E3-817C-2E8327B61474}" sibTransId="{0FC1F193-E0CA-4CA2-BF04-286C0FD7766F}"/>
    <dgm:cxn modelId="{64E85BE3-1243-4049-AA26-81C6BB19887E}" srcId="{7B0BE10F-E266-4D39-8E2C-AB24A84F0A81}" destId="{433388F5-A5A4-4890-B742-D147034292FF}" srcOrd="4" destOrd="0" parTransId="{F1E38313-2EB2-47EA-BF04-DF0E7F60B8DB}" sibTransId="{D0D83B5D-FAC0-4CCC-9482-DB5BEFFCFFF0}"/>
    <dgm:cxn modelId="{4AF40DE5-7E14-497F-8D8A-B9AF9884E5F0}" type="presOf" srcId="{8DBCBF7F-390A-4866-B5A8-B45F8AE2FE31}" destId="{4F81425F-6C16-41AB-8FBE-0117125544AE}" srcOrd="1" destOrd="0" presId="urn:microsoft.com/office/officeart/2005/8/layout/orgChart1"/>
    <dgm:cxn modelId="{E33CFCE5-A59B-4509-8D97-63F3B2947FE8}" type="presOf" srcId="{88A7FA3E-A32E-4F88-A9B0-82A1AF68DC2C}" destId="{EB620BE3-9579-4217-AF0C-9BBD07C73219}" srcOrd="0" destOrd="0" presId="urn:microsoft.com/office/officeart/2005/8/layout/orgChart1"/>
    <dgm:cxn modelId="{C1AB92E6-6DC0-4836-BB68-40FC1BB5F6C1}" type="presOf" srcId="{125B7453-E51B-4A1D-8510-9C86EAF38260}" destId="{022AD00B-A8EE-420B-BF67-9BEDB1DCF3EC}" srcOrd="0" destOrd="0" presId="urn:microsoft.com/office/officeart/2005/8/layout/orgChart1"/>
    <dgm:cxn modelId="{F212E8E6-996D-4463-A7A5-8F070BD445D3}" type="presOf" srcId="{429ED91C-6736-4317-B9F9-2D8C8185E699}" destId="{3CC7C647-E312-435A-9C1B-F07AA3EFEE43}" srcOrd="0" destOrd="0" presId="urn:microsoft.com/office/officeart/2005/8/layout/orgChart1"/>
    <dgm:cxn modelId="{DB0EEBE6-E92A-420F-88DE-A1E5BDCA234C}" type="presOf" srcId="{9282C1FD-DF38-4DD8-B614-117797D81288}" destId="{B69D7A04-A1E8-46C0-BFB3-B2AF646FAADF}" srcOrd="0" destOrd="0" presId="urn:microsoft.com/office/officeart/2005/8/layout/orgChart1"/>
    <dgm:cxn modelId="{61F4C7E8-4878-463B-8E82-240E1D4835BA}" type="presOf" srcId="{06D89874-3141-45C7-9C84-016A6CF885F8}" destId="{495C3D3B-07D7-4130-84C4-C6B630EDD685}" srcOrd="0" destOrd="0" presId="urn:microsoft.com/office/officeart/2005/8/layout/orgChart1"/>
    <dgm:cxn modelId="{9D62D7E9-7184-482E-8B3E-B51D544C1C82}" type="presOf" srcId="{8DBCBF7F-390A-4866-B5A8-B45F8AE2FE31}" destId="{03EAD7F4-F657-4E51-A707-06E47C96BA93}" srcOrd="0" destOrd="0" presId="urn:microsoft.com/office/officeart/2005/8/layout/orgChart1"/>
    <dgm:cxn modelId="{FB8AFBF1-0114-447E-8FC1-AE64091E5DD9}" srcId="{297F3A83-C98B-46EB-982D-0E556E3B7ED6}" destId="{4F0F9EBC-507E-4AC3-BE7B-DE57A86EE34F}" srcOrd="5" destOrd="0" parTransId="{3E905CF4-E565-4B28-B223-B384C6663D32}" sibTransId="{F34F325B-4F1C-47C6-B124-381D0E9532FA}"/>
    <dgm:cxn modelId="{B5977FF2-0A47-4204-AD29-AC1BF65BF582}" type="presOf" srcId="{76B2B72C-AB19-4034-8665-72127BACDE51}" destId="{89CE720D-6F48-405E-8394-7F1CB20A4473}" srcOrd="0" destOrd="0" presId="urn:microsoft.com/office/officeart/2005/8/layout/orgChart1"/>
    <dgm:cxn modelId="{18B5BFF2-4DEB-48EC-A72F-B0BB7981C531}" type="presOf" srcId="{993B3661-1234-43AC-A68E-EBA05EC6AC72}" destId="{03AEA802-B8E1-4920-9F3F-B670A781AA63}" srcOrd="0" destOrd="0" presId="urn:microsoft.com/office/officeart/2005/8/layout/orgChart1"/>
    <dgm:cxn modelId="{C53AADF9-1EB0-4A3B-915E-ACEB784F358A}" srcId="{EC226F71-2074-4587-B126-D7D39F57AC32}" destId="{5ACD0639-A78B-4D71-A9B3-6595E48AB398}" srcOrd="3" destOrd="0" parTransId="{20DC0C9E-9034-47BC-AEB4-BF1600E6B2E5}" sibTransId="{62B9A73C-243E-4E0E-9B79-E5A5B5D6B71D}"/>
    <dgm:cxn modelId="{FB97EAF9-FE81-423A-8546-6F916D1ABC51}" type="presOf" srcId="{B8140293-6C62-4CF4-896B-8461FD20E7F0}" destId="{4F248EFE-3249-46EF-B819-AF75B302714B}" srcOrd="0" destOrd="0" presId="urn:microsoft.com/office/officeart/2005/8/layout/orgChart1"/>
    <dgm:cxn modelId="{BC0E8DFB-E2A9-4EBA-8EF4-36687E928A71}" type="presOf" srcId="{14E58DC6-6F44-4A84-B1BB-1C606B7C7CE4}" destId="{2A0ED077-0193-478B-B665-DF45559F7B80}" srcOrd="0" destOrd="0" presId="urn:microsoft.com/office/officeart/2005/8/layout/orgChart1"/>
    <dgm:cxn modelId="{046AE1FC-1A77-4AFF-8174-A398D83488F0}" type="presOf" srcId="{39DB2C38-9E39-4CFD-8136-880C8A189B37}" destId="{06268912-D9EC-498A-BEBA-A36F1828D4E5}" srcOrd="0" destOrd="0" presId="urn:microsoft.com/office/officeart/2005/8/layout/orgChart1"/>
    <dgm:cxn modelId="{3F474CFE-3BF4-41ED-BE20-1BEE55952987}" srcId="{C8E52899-AAA3-459D-A1A2-F78659DCA146}" destId="{88A7FA3E-A32E-4F88-A9B0-82A1AF68DC2C}" srcOrd="0" destOrd="0" parTransId="{39DB2C38-9E39-4CFD-8136-880C8A189B37}" sibTransId="{9CDD40E9-9C16-4A25-83EB-01DFA6F7A650}"/>
    <dgm:cxn modelId="{DEA1A2FF-8A29-4339-A490-72E563E2AC7D}" srcId="{289CF82B-A02C-46DC-9F92-881F92206038}" destId="{7C9D53B6-7E75-4347-B182-BDDFF629C354}" srcOrd="5" destOrd="0" parTransId="{1E727BAE-78A3-4907-BC0C-356D65A202DC}" sibTransId="{8009846A-84B3-41BF-BA32-CD1A19C88D3E}"/>
    <dgm:cxn modelId="{16B9133A-4305-4955-95B1-BB93F38D92E0}" type="presParOf" srcId="{D3F0B1A0-7085-4542-815A-3ADCF3C67367}" destId="{F7C5EE0C-6EC9-480E-BAEE-91B5F0274206}" srcOrd="0" destOrd="0" presId="urn:microsoft.com/office/officeart/2005/8/layout/orgChart1"/>
    <dgm:cxn modelId="{2B033986-B0F6-4413-B829-C04D991D8317}" type="presParOf" srcId="{F7C5EE0C-6EC9-480E-BAEE-91B5F0274206}" destId="{582BAC58-7B3F-4CA1-8150-E97E937E663A}" srcOrd="0" destOrd="0" presId="urn:microsoft.com/office/officeart/2005/8/layout/orgChart1"/>
    <dgm:cxn modelId="{201B50F0-3ECD-480B-8CB5-86D6868CCE3F}" type="presParOf" srcId="{582BAC58-7B3F-4CA1-8150-E97E937E663A}" destId="{9ADCDC62-8159-40DD-83EC-7F1BAD6ECBC4}" srcOrd="0" destOrd="0" presId="urn:microsoft.com/office/officeart/2005/8/layout/orgChart1"/>
    <dgm:cxn modelId="{6FDB9045-C972-49B0-AF1B-A9A65CEE8C0F}" type="presParOf" srcId="{582BAC58-7B3F-4CA1-8150-E97E937E663A}" destId="{0F507778-F47B-4E6D-AC70-18FE7DA9FE12}" srcOrd="1" destOrd="0" presId="urn:microsoft.com/office/officeart/2005/8/layout/orgChart1"/>
    <dgm:cxn modelId="{B9A3BC8D-C57B-4A71-B351-B9C7C7B6F415}" type="presParOf" srcId="{F7C5EE0C-6EC9-480E-BAEE-91B5F0274206}" destId="{9BD5946A-550C-471B-82F7-21782379291D}" srcOrd="1" destOrd="0" presId="urn:microsoft.com/office/officeart/2005/8/layout/orgChart1"/>
    <dgm:cxn modelId="{5D47FDC9-25B7-421E-8C02-63994396CEE6}" type="presParOf" srcId="{9BD5946A-550C-471B-82F7-21782379291D}" destId="{D5E46AC0-475D-4723-9403-E94C575F0F43}" srcOrd="0" destOrd="0" presId="urn:microsoft.com/office/officeart/2005/8/layout/orgChart1"/>
    <dgm:cxn modelId="{B19DAC05-6C63-476C-BD07-46D475EBC66A}" type="presParOf" srcId="{9BD5946A-550C-471B-82F7-21782379291D}" destId="{3E3B5222-7BCD-4177-BF5D-3E73D6E62F81}" srcOrd="1" destOrd="0" presId="urn:microsoft.com/office/officeart/2005/8/layout/orgChart1"/>
    <dgm:cxn modelId="{75798914-3340-48B3-9B02-1C099B01EB80}" type="presParOf" srcId="{3E3B5222-7BCD-4177-BF5D-3E73D6E62F81}" destId="{61BAB0AF-0A30-446E-A868-527C5B02E83B}" srcOrd="0" destOrd="0" presId="urn:microsoft.com/office/officeart/2005/8/layout/orgChart1"/>
    <dgm:cxn modelId="{169D8330-60B4-4EBA-A945-01D15E0D1966}" type="presParOf" srcId="{61BAB0AF-0A30-446E-A868-527C5B02E83B}" destId="{943F6764-2AD8-47EF-8E04-07B905D45F21}" srcOrd="0" destOrd="0" presId="urn:microsoft.com/office/officeart/2005/8/layout/orgChart1"/>
    <dgm:cxn modelId="{8921228C-9152-468D-9899-E4D73C821E6B}" type="presParOf" srcId="{61BAB0AF-0A30-446E-A868-527C5B02E83B}" destId="{B55519F7-119A-4922-905D-15129CBFD631}" srcOrd="1" destOrd="0" presId="urn:microsoft.com/office/officeart/2005/8/layout/orgChart1"/>
    <dgm:cxn modelId="{A3BFF39F-59D7-43BB-A933-8B29B014EFC7}" type="presParOf" srcId="{3E3B5222-7BCD-4177-BF5D-3E73D6E62F81}" destId="{56A624C1-2418-447E-86A4-AFB0C533DDCE}" srcOrd="1" destOrd="0" presId="urn:microsoft.com/office/officeart/2005/8/layout/orgChart1"/>
    <dgm:cxn modelId="{F4954EE9-6786-493B-ADF9-6A47240576A0}" type="presParOf" srcId="{56A624C1-2418-447E-86A4-AFB0C533DDCE}" destId="{06268912-D9EC-498A-BEBA-A36F1828D4E5}" srcOrd="0" destOrd="0" presId="urn:microsoft.com/office/officeart/2005/8/layout/orgChart1"/>
    <dgm:cxn modelId="{E2834431-CF27-468E-BA0B-4F629A694761}" type="presParOf" srcId="{56A624C1-2418-447E-86A4-AFB0C533DDCE}" destId="{D95890F8-1AE3-4D6A-94AD-61133E97DCBC}" srcOrd="1" destOrd="0" presId="urn:microsoft.com/office/officeart/2005/8/layout/orgChart1"/>
    <dgm:cxn modelId="{30C254E8-9D3F-4C7E-9131-38EE2066192E}" type="presParOf" srcId="{D95890F8-1AE3-4D6A-94AD-61133E97DCBC}" destId="{08FF9C63-7CE6-4529-B611-AAEA8661A636}" srcOrd="0" destOrd="0" presId="urn:microsoft.com/office/officeart/2005/8/layout/orgChart1"/>
    <dgm:cxn modelId="{EEF6C4B7-36AF-491F-9038-61B0C3397A98}" type="presParOf" srcId="{08FF9C63-7CE6-4529-B611-AAEA8661A636}" destId="{EB620BE3-9579-4217-AF0C-9BBD07C73219}" srcOrd="0" destOrd="0" presId="urn:microsoft.com/office/officeart/2005/8/layout/orgChart1"/>
    <dgm:cxn modelId="{DC5D47AD-1401-424F-B1B6-8D567042FB39}" type="presParOf" srcId="{08FF9C63-7CE6-4529-B611-AAEA8661A636}" destId="{6A2E2CCD-AF5E-43A9-B79A-561D6E843EB8}" srcOrd="1" destOrd="0" presId="urn:microsoft.com/office/officeart/2005/8/layout/orgChart1"/>
    <dgm:cxn modelId="{131FE6F6-F19C-4826-828D-B87CE7E07699}" type="presParOf" srcId="{D95890F8-1AE3-4D6A-94AD-61133E97DCBC}" destId="{437660A1-DDAD-4542-9FC5-07F6872375CC}" srcOrd="1" destOrd="0" presId="urn:microsoft.com/office/officeart/2005/8/layout/orgChart1"/>
    <dgm:cxn modelId="{CFBDA1E9-C7D3-4B7E-8D34-B644306A7CA5}" type="presParOf" srcId="{D95890F8-1AE3-4D6A-94AD-61133E97DCBC}" destId="{E5865E97-C805-4D6A-839A-7A456240E92B}" srcOrd="2" destOrd="0" presId="urn:microsoft.com/office/officeart/2005/8/layout/orgChart1"/>
    <dgm:cxn modelId="{FEE15E7F-EEBB-4B9B-A52E-D54F266050BD}" type="presParOf" srcId="{56A624C1-2418-447E-86A4-AFB0C533DDCE}" destId="{3BE7FE99-33CD-41BA-853E-C6C29132E83D}" srcOrd="2" destOrd="0" presId="urn:microsoft.com/office/officeart/2005/8/layout/orgChart1"/>
    <dgm:cxn modelId="{322B8E4B-1AA1-46B9-910C-82C5068FFB9C}" type="presParOf" srcId="{56A624C1-2418-447E-86A4-AFB0C533DDCE}" destId="{DE986C60-0CF7-4817-AB93-FDD94AC5CF22}" srcOrd="3" destOrd="0" presId="urn:microsoft.com/office/officeart/2005/8/layout/orgChart1"/>
    <dgm:cxn modelId="{D2C32604-CE13-46BF-BDCD-0096E8B2E0B4}" type="presParOf" srcId="{DE986C60-0CF7-4817-AB93-FDD94AC5CF22}" destId="{C92DC594-41AF-4A7D-825E-581E87400A4A}" srcOrd="0" destOrd="0" presId="urn:microsoft.com/office/officeart/2005/8/layout/orgChart1"/>
    <dgm:cxn modelId="{B63A104E-B766-466B-951C-E0DD4FBD3BE3}" type="presParOf" srcId="{C92DC594-41AF-4A7D-825E-581E87400A4A}" destId="{5E5DD8ED-A165-44FD-8F44-DF270B57B339}" srcOrd="0" destOrd="0" presId="urn:microsoft.com/office/officeart/2005/8/layout/orgChart1"/>
    <dgm:cxn modelId="{4D4232A3-E1A3-4321-B090-AED838256B97}" type="presParOf" srcId="{C92DC594-41AF-4A7D-825E-581E87400A4A}" destId="{68A46FF5-5069-47B6-A49C-73C59DF6A439}" srcOrd="1" destOrd="0" presId="urn:microsoft.com/office/officeart/2005/8/layout/orgChart1"/>
    <dgm:cxn modelId="{30C905B1-BC38-48AA-A338-D2E609F4B761}" type="presParOf" srcId="{DE986C60-0CF7-4817-AB93-FDD94AC5CF22}" destId="{772BF4FF-F157-4CF2-B23F-C77035A18BA9}" srcOrd="1" destOrd="0" presId="urn:microsoft.com/office/officeart/2005/8/layout/orgChart1"/>
    <dgm:cxn modelId="{3B0FBA3D-5334-4029-9E71-821CADFD9F05}" type="presParOf" srcId="{DE986C60-0CF7-4817-AB93-FDD94AC5CF22}" destId="{E0BC183B-D4CB-41B1-81B9-AC5B5BF3E088}" srcOrd="2" destOrd="0" presId="urn:microsoft.com/office/officeart/2005/8/layout/orgChart1"/>
    <dgm:cxn modelId="{CA42ACF8-DC9E-4F51-AA8B-26D83B766DA9}" type="presParOf" srcId="{56A624C1-2418-447E-86A4-AFB0C533DDCE}" destId="{8E94129B-A2B2-45AA-A856-FE8E77518E9B}" srcOrd="4" destOrd="0" presId="urn:microsoft.com/office/officeart/2005/8/layout/orgChart1"/>
    <dgm:cxn modelId="{2D75F7B1-5967-4B3F-BB93-335C166E8460}" type="presParOf" srcId="{56A624C1-2418-447E-86A4-AFB0C533DDCE}" destId="{DEC9D539-D386-42E8-8F5A-555A77FE1E70}" srcOrd="5" destOrd="0" presId="urn:microsoft.com/office/officeart/2005/8/layout/orgChart1"/>
    <dgm:cxn modelId="{7EC50245-6037-4290-9C7A-81DCD1426C93}" type="presParOf" srcId="{DEC9D539-D386-42E8-8F5A-555A77FE1E70}" destId="{C566FE38-0E01-4850-BC56-9C85FDE6C417}" srcOrd="0" destOrd="0" presId="urn:microsoft.com/office/officeart/2005/8/layout/orgChart1"/>
    <dgm:cxn modelId="{10408B9D-3E34-4B4D-A80B-330B56452475}" type="presParOf" srcId="{C566FE38-0E01-4850-BC56-9C85FDE6C417}" destId="{2C4B40FB-4E2E-4245-B066-35332FD4B274}" srcOrd="0" destOrd="0" presId="urn:microsoft.com/office/officeart/2005/8/layout/orgChart1"/>
    <dgm:cxn modelId="{00D80394-A29C-4A6E-B21A-A5CB527FD73C}" type="presParOf" srcId="{C566FE38-0E01-4850-BC56-9C85FDE6C417}" destId="{2244E35C-D236-42C0-8BAB-3B4BA8C6426A}" srcOrd="1" destOrd="0" presId="urn:microsoft.com/office/officeart/2005/8/layout/orgChart1"/>
    <dgm:cxn modelId="{A4CE0839-E06D-423B-8366-6FE5138DDE7D}" type="presParOf" srcId="{DEC9D539-D386-42E8-8F5A-555A77FE1E70}" destId="{F31AEC50-B628-4B94-AD78-9F9439719C8F}" srcOrd="1" destOrd="0" presId="urn:microsoft.com/office/officeart/2005/8/layout/orgChart1"/>
    <dgm:cxn modelId="{2A9129A5-5560-4A16-8D04-2853C26EAFA1}" type="presParOf" srcId="{DEC9D539-D386-42E8-8F5A-555A77FE1E70}" destId="{0B08E2B5-46E0-42E9-AEF0-DA4430772A2F}" srcOrd="2" destOrd="0" presId="urn:microsoft.com/office/officeart/2005/8/layout/orgChart1"/>
    <dgm:cxn modelId="{09D02D95-7007-4A75-A238-4D8FC8750D27}" type="presParOf" srcId="{56A624C1-2418-447E-86A4-AFB0C533DDCE}" destId="{41EC8436-B14E-4730-9825-DE3DA20CB862}" srcOrd="6" destOrd="0" presId="urn:microsoft.com/office/officeart/2005/8/layout/orgChart1"/>
    <dgm:cxn modelId="{5CFFACAD-3278-4253-ABAD-7E7AC9B02A1D}" type="presParOf" srcId="{56A624C1-2418-447E-86A4-AFB0C533DDCE}" destId="{003987F8-DABB-428D-BC33-382520E4C4E0}" srcOrd="7" destOrd="0" presId="urn:microsoft.com/office/officeart/2005/8/layout/orgChart1"/>
    <dgm:cxn modelId="{FC8CB465-DBB1-477C-8C00-6DCC667D1C7C}" type="presParOf" srcId="{003987F8-DABB-428D-BC33-382520E4C4E0}" destId="{C55E9981-BD13-45E3-906A-8C16FE72476C}" srcOrd="0" destOrd="0" presId="urn:microsoft.com/office/officeart/2005/8/layout/orgChart1"/>
    <dgm:cxn modelId="{E065DC18-B32E-4322-A793-72B0BB442E39}" type="presParOf" srcId="{C55E9981-BD13-45E3-906A-8C16FE72476C}" destId="{03EAD7F4-F657-4E51-A707-06E47C96BA93}" srcOrd="0" destOrd="0" presId="urn:microsoft.com/office/officeart/2005/8/layout/orgChart1"/>
    <dgm:cxn modelId="{FCAD05C6-9B88-4918-A11E-BC768B0C7056}" type="presParOf" srcId="{C55E9981-BD13-45E3-906A-8C16FE72476C}" destId="{4F81425F-6C16-41AB-8FBE-0117125544AE}" srcOrd="1" destOrd="0" presId="urn:microsoft.com/office/officeart/2005/8/layout/orgChart1"/>
    <dgm:cxn modelId="{F01018B3-0B19-475B-861F-0CB6B19F5606}" type="presParOf" srcId="{003987F8-DABB-428D-BC33-382520E4C4E0}" destId="{D993FA18-235B-4D49-8701-EF3F5AB27297}" srcOrd="1" destOrd="0" presId="urn:microsoft.com/office/officeart/2005/8/layout/orgChart1"/>
    <dgm:cxn modelId="{9D399372-3259-49B6-9B31-21536FB260A5}" type="presParOf" srcId="{003987F8-DABB-428D-BC33-382520E4C4E0}" destId="{4BBE2E75-D8AA-4C75-82F1-BFBD747E86C3}" srcOrd="2" destOrd="0" presId="urn:microsoft.com/office/officeart/2005/8/layout/orgChart1"/>
    <dgm:cxn modelId="{D9389FBA-B10E-4E26-A65A-6796B019A7EF}" type="presParOf" srcId="{56A624C1-2418-447E-86A4-AFB0C533DDCE}" destId="{5452E2A1-97EA-452C-9CE4-D129F5827961}" srcOrd="8" destOrd="0" presId="urn:microsoft.com/office/officeart/2005/8/layout/orgChart1"/>
    <dgm:cxn modelId="{2F5927AB-1D4C-46DC-9B18-D8353D92C199}" type="presParOf" srcId="{56A624C1-2418-447E-86A4-AFB0C533DDCE}" destId="{4690535D-946C-4502-8ED8-ADB3BB21C1A9}" srcOrd="9" destOrd="0" presId="urn:microsoft.com/office/officeart/2005/8/layout/orgChart1"/>
    <dgm:cxn modelId="{0E49C73E-C93B-4B0B-BA6F-5C966E6EBDA0}" type="presParOf" srcId="{4690535D-946C-4502-8ED8-ADB3BB21C1A9}" destId="{98A5B831-98E7-43ED-B79B-8FDA2A2C3FAD}" srcOrd="0" destOrd="0" presId="urn:microsoft.com/office/officeart/2005/8/layout/orgChart1"/>
    <dgm:cxn modelId="{594C3DD0-E8CB-4ED6-9FB0-2A5947C471DD}" type="presParOf" srcId="{98A5B831-98E7-43ED-B79B-8FDA2A2C3FAD}" destId="{EAE18C7F-7293-4C23-AC7E-9F2DC931A9BF}" srcOrd="0" destOrd="0" presId="urn:microsoft.com/office/officeart/2005/8/layout/orgChart1"/>
    <dgm:cxn modelId="{43CF1BF7-CDEF-4591-B8C8-F597E30E86A3}" type="presParOf" srcId="{98A5B831-98E7-43ED-B79B-8FDA2A2C3FAD}" destId="{7B6C2326-312C-4483-A739-CC499D58727D}" srcOrd="1" destOrd="0" presId="urn:microsoft.com/office/officeart/2005/8/layout/orgChart1"/>
    <dgm:cxn modelId="{0ABDCCDE-97E0-4CBF-B290-D4ADC51A6DB4}" type="presParOf" srcId="{4690535D-946C-4502-8ED8-ADB3BB21C1A9}" destId="{9056C5F9-CFEB-430E-9036-36E11CC1B186}" srcOrd="1" destOrd="0" presId="urn:microsoft.com/office/officeart/2005/8/layout/orgChart1"/>
    <dgm:cxn modelId="{AD99D345-DF57-45BA-AB5D-3890EC48BF9B}" type="presParOf" srcId="{4690535D-946C-4502-8ED8-ADB3BB21C1A9}" destId="{34D82C29-81B9-4B99-901F-90ECD1303FB8}" srcOrd="2" destOrd="0" presId="urn:microsoft.com/office/officeart/2005/8/layout/orgChart1"/>
    <dgm:cxn modelId="{BDA5455E-7016-4805-AAB9-0B3234CF4DB9}" type="presParOf" srcId="{3E3B5222-7BCD-4177-BF5D-3E73D6E62F81}" destId="{368AB455-12B3-4D9D-B065-64379B51BB4F}" srcOrd="2" destOrd="0" presId="urn:microsoft.com/office/officeart/2005/8/layout/orgChart1"/>
    <dgm:cxn modelId="{A4AAA3FE-7102-4FD5-82A5-AB5BDAA5BE75}" type="presParOf" srcId="{9BD5946A-550C-471B-82F7-21782379291D}" destId="{89CE720D-6F48-405E-8394-7F1CB20A4473}" srcOrd="2" destOrd="0" presId="urn:microsoft.com/office/officeart/2005/8/layout/orgChart1"/>
    <dgm:cxn modelId="{9263E84D-71E6-4C5C-9261-3501A01C29BA}" type="presParOf" srcId="{9BD5946A-550C-471B-82F7-21782379291D}" destId="{52533C33-FD62-46B7-B74E-0DDEEE8ABA6E}" srcOrd="3" destOrd="0" presId="urn:microsoft.com/office/officeart/2005/8/layout/orgChart1"/>
    <dgm:cxn modelId="{11B51541-31DE-4FD4-B5FF-6D8B06A00A5F}" type="presParOf" srcId="{52533C33-FD62-46B7-B74E-0DDEEE8ABA6E}" destId="{D972E5D2-EF71-495B-B7F3-AD9B72FE56D7}" srcOrd="0" destOrd="0" presId="urn:microsoft.com/office/officeart/2005/8/layout/orgChart1"/>
    <dgm:cxn modelId="{B331D8E0-C3D9-4D32-922D-E92E3ECBB1C3}" type="presParOf" srcId="{D972E5D2-EF71-495B-B7F3-AD9B72FE56D7}" destId="{00BC2D31-D70F-4AF6-AA37-5FEE105C6475}" srcOrd="0" destOrd="0" presId="urn:microsoft.com/office/officeart/2005/8/layout/orgChart1"/>
    <dgm:cxn modelId="{477001FD-E4B0-45E2-887C-22CC04AB2250}" type="presParOf" srcId="{D972E5D2-EF71-495B-B7F3-AD9B72FE56D7}" destId="{EB9E894F-E93D-4BB9-9644-59952E752412}" srcOrd="1" destOrd="0" presId="urn:microsoft.com/office/officeart/2005/8/layout/orgChart1"/>
    <dgm:cxn modelId="{75B92345-EE10-4278-AA75-E3811FF5CF84}" type="presParOf" srcId="{52533C33-FD62-46B7-B74E-0DDEEE8ABA6E}" destId="{647906B6-FAC7-4F61-89D5-58089B5C5ED7}" srcOrd="1" destOrd="0" presId="urn:microsoft.com/office/officeart/2005/8/layout/orgChart1"/>
    <dgm:cxn modelId="{C2FBCC9C-AE04-4BEE-85ED-005B35DAD06A}" type="presParOf" srcId="{647906B6-FAC7-4F61-89D5-58089B5C5ED7}" destId="{495C3D3B-07D7-4130-84C4-C6B630EDD685}" srcOrd="0" destOrd="0" presId="urn:microsoft.com/office/officeart/2005/8/layout/orgChart1"/>
    <dgm:cxn modelId="{22533A6E-CFDD-4173-B2BA-E0F21407F5E5}" type="presParOf" srcId="{647906B6-FAC7-4F61-89D5-58089B5C5ED7}" destId="{4BEAF33A-17C1-4C21-B1DA-14D74AB09DA2}" srcOrd="1" destOrd="0" presId="urn:microsoft.com/office/officeart/2005/8/layout/orgChart1"/>
    <dgm:cxn modelId="{069B9DE1-00EE-4127-95F1-E108D8519DA6}" type="presParOf" srcId="{4BEAF33A-17C1-4C21-B1DA-14D74AB09DA2}" destId="{CCEAB6D0-FC74-4867-80B5-E6A887510CA8}" srcOrd="0" destOrd="0" presId="urn:microsoft.com/office/officeart/2005/8/layout/orgChart1"/>
    <dgm:cxn modelId="{B88D443D-5494-4062-A707-5E1A136DB99A}" type="presParOf" srcId="{CCEAB6D0-FC74-4867-80B5-E6A887510CA8}" destId="{022AD00B-A8EE-420B-BF67-9BEDB1DCF3EC}" srcOrd="0" destOrd="0" presId="urn:microsoft.com/office/officeart/2005/8/layout/orgChart1"/>
    <dgm:cxn modelId="{E47CFFA3-02D1-420F-9D4B-7F8ADC493FD8}" type="presParOf" srcId="{CCEAB6D0-FC74-4867-80B5-E6A887510CA8}" destId="{8ABC94CF-2C8B-4431-AEAB-00B76574488F}" srcOrd="1" destOrd="0" presId="urn:microsoft.com/office/officeart/2005/8/layout/orgChart1"/>
    <dgm:cxn modelId="{9E277005-4B8E-414D-AA79-070FEA94E0FB}" type="presParOf" srcId="{4BEAF33A-17C1-4C21-B1DA-14D74AB09DA2}" destId="{3137E83C-0FF1-4A41-A0DF-0E1B220603EB}" srcOrd="1" destOrd="0" presId="urn:microsoft.com/office/officeart/2005/8/layout/orgChart1"/>
    <dgm:cxn modelId="{BFAA51E6-35FD-4EAB-B218-0488BF2479E8}" type="presParOf" srcId="{4BEAF33A-17C1-4C21-B1DA-14D74AB09DA2}" destId="{A7922E4A-2FEB-4B18-AE61-50B1BBBCE08D}" srcOrd="2" destOrd="0" presId="urn:microsoft.com/office/officeart/2005/8/layout/orgChart1"/>
    <dgm:cxn modelId="{0D40B1D3-A012-4A1D-B6EA-005FA8263A0B}" type="presParOf" srcId="{647906B6-FAC7-4F61-89D5-58089B5C5ED7}" destId="{A13E8470-FB7F-4EF3-976B-CD012708984D}" srcOrd="2" destOrd="0" presId="urn:microsoft.com/office/officeart/2005/8/layout/orgChart1"/>
    <dgm:cxn modelId="{FD195E5F-74A9-4FF6-8274-3FA6755918B1}" type="presParOf" srcId="{647906B6-FAC7-4F61-89D5-58089B5C5ED7}" destId="{C1760249-2B25-428F-AB73-2F57D58F38AD}" srcOrd="3" destOrd="0" presId="urn:microsoft.com/office/officeart/2005/8/layout/orgChart1"/>
    <dgm:cxn modelId="{B1BF5CD4-886E-4A5A-A637-C6303EE4CF8F}" type="presParOf" srcId="{C1760249-2B25-428F-AB73-2F57D58F38AD}" destId="{8C4A30F9-CD5C-494B-888D-8DB50D324B48}" srcOrd="0" destOrd="0" presId="urn:microsoft.com/office/officeart/2005/8/layout/orgChart1"/>
    <dgm:cxn modelId="{13EB6F46-5686-4AAE-AF82-0EA310209A22}" type="presParOf" srcId="{8C4A30F9-CD5C-494B-888D-8DB50D324B48}" destId="{54796129-6028-4CCA-8A29-2A84D15F1BED}" srcOrd="0" destOrd="0" presId="urn:microsoft.com/office/officeart/2005/8/layout/orgChart1"/>
    <dgm:cxn modelId="{262C746A-306C-4D82-9180-785D63BE6D6E}" type="presParOf" srcId="{8C4A30F9-CD5C-494B-888D-8DB50D324B48}" destId="{543245E3-62CD-43C2-9A56-58562A96B402}" srcOrd="1" destOrd="0" presId="urn:microsoft.com/office/officeart/2005/8/layout/orgChart1"/>
    <dgm:cxn modelId="{EBD64641-89F4-442D-A59D-E2D7C581BFD8}" type="presParOf" srcId="{C1760249-2B25-428F-AB73-2F57D58F38AD}" destId="{9A7DC3B6-5EFE-49D0-B316-92B198F83EC8}" srcOrd="1" destOrd="0" presId="urn:microsoft.com/office/officeart/2005/8/layout/orgChart1"/>
    <dgm:cxn modelId="{C957DCFC-05CA-4A15-B555-21B5FFEAC447}" type="presParOf" srcId="{C1760249-2B25-428F-AB73-2F57D58F38AD}" destId="{7B9144E7-8EBE-40C9-8D23-19307B1AF6DA}" srcOrd="2" destOrd="0" presId="urn:microsoft.com/office/officeart/2005/8/layout/orgChart1"/>
    <dgm:cxn modelId="{BFF0D45F-BD74-4D67-9040-15CEBDC05F6D}" type="presParOf" srcId="{647906B6-FAC7-4F61-89D5-58089B5C5ED7}" destId="{4C11C9E8-7D37-40FE-A665-6F56F7E66AF7}" srcOrd="4" destOrd="0" presId="urn:microsoft.com/office/officeart/2005/8/layout/orgChart1"/>
    <dgm:cxn modelId="{F67BF83E-1543-4CCA-B1CE-7576400C86F5}" type="presParOf" srcId="{647906B6-FAC7-4F61-89D5-58089B5C5ED7}" destId="{71EAF9B8-0AA2-496D-904B-DD3B02B2D35C}" srcOrd="5" destOrd="0" presId="urn:microsoft.com/office/officeart/2005/8/layout/orgChart1"/>
    <dgm:cxn modelId="{355957B3-E36F-468D-8074-24D9ACBFE3A9}" type="presParOf" srcId="{71EAF9B8-0AA2-496D-904B-DD3B02B2D35C}" destId="{3D2AD36A-4619-4269-BA81-DAEE53913871}" srcOrd="0" destOrd="0" presId="urn:microsoft.com/office/officeart/2005/8/layout/orgChart1"/>
    <dgm:cxn modelId="{4B934095-31C0-4CD6-BE96-DC7C5F347DB2}" type="presParOf" srcId="{3D2AD36A-4619-4269-BA81-DAEE53913871}" destId="{03AEA802-B8E1-4920-9F3F-B670A781AA63}" srcOrd="0" destOrd="0" presId="urn:microsoft.com/office/officeart/2005/8/layout/orgChart1"/>
    <dgm:cxn modelId="{2FD21829-7BF5-4940-860A-53011C0DB113}" type="presParOf" srcId="{3D2AD36A-4619-4269-BA81-DAEE53913871}" destId="{0EEE51A3-1061-40DB-A814-2D03389F0910}" srcOrd="1" destOrd="0" presId="urn:microsoft.com/office/officeart/2005/8/layout/orgChart1"/>
    <dgm:cxn modelId="{D3E7C0F2-3F37-47C9-9066-5F894F54E443}" type="presParOf" srcId="{71EAF9B8-0AA2-496D-904B-DD3B02B2D35C}" destId="{89DE9674-9C64-438E-BC83-E6B8AD069550}" srcOrd="1" destOrd="0" presId="urn:microsoft.com/office/officeart/2005/8/layout/orgChart1"/>
    <dgm:cxn modelId="{C5B5CFA6-B829-4A0E-A6DB-84D451BABAB4}" type="presParOf" srcId="{71EAF9B8-0AA2-496D-904B-DD3B02B2D35C}" destId="{F5D218A5-8D14-40AB-A730-9C50E574F376}" srcOrd="2" destOrd="0" presId="urn:microsoft.com/office/officeart/2005/8/layout/orgChart1"/>
    <dgm:cxn modelId="{2A83D843-6B37-4276-BD73-DC239D019221}" type="presParOf" srcId="{647906B6-FAC7-4F61-89D5-58089B5C5ED7}" destId="{06642E83-B68D-4F5C-93CF-5749CA4B51DB}" srcOrd="6" destOrd="0" presId="urn:microsoft.com/office/officeart/2005/8/layout/orgChart1"/>
    <dgm:cxn modelId="{90168C74-1D5F-41C8-AEFE-69A19E0DA948}" type="presParOf" srcId="{647906B6-FAC7-4F61-89D5-58089B5C5ED7}" destId="{8F205E7C-D944-4623-B3A3-EF266BD0B5B6}" srcOrd="7" destOrd="0" presId="urn:microsoft.com/office/officeart/2005/8/layout/orgChart1"/>
    <dgm:cxn modelId="{E10148EB-5D4F-495D-842E-7E5AEBB75D96}" type="presParOf" srcId="{8F205E7C-D944-4623-B3A3-EF266BD0B5B6}" destId="{4FB411B5-444D-4F66-80CB-BF06B98A5E5A}" srcOrd="0" destOrd="0" presId="urn:microsoft.com/office/officeart/2005/8/layout/orgChart1"/>
    <dgm:cxn modelId="{221DF810-13F0-4A0F-975A-99622847F9DC}" type="presParOf" srcId="{4FB411B5-444D-4F66-80CB-BF06B98A5E5A}" destId="{0758C64F-0E1B-40A9-9FBA-D634FB13561F}" srcOrd="0" destOrd="0" presId="urn:microsoft.com/office/officeart/2005/8/layout/orgChart1"/>
    <dgm:cxn modelId="{A3B04D1A-4A92-4342-8C1A-63962E839787}" type="presParOf" srcId="{4FB411B5-444D-4F66-80CB-BF06B98A5E5A}" destId="{705D7185-AAA5-4CE1-87C3-ADDDE54D5445}" srcOrd="1" destOrd="0" presId="urn:microsoft.com/office/officeart/2005/8/layout/orgChart1"/>
    <dgm:cxn modelId="{25993566-E8F0-4D0D-9815-005EC6AFE25F}" type="presParOf" srcId="{8F205E7C-D944-4623-B3A3-EF266BD0B5B6}" destId="{39E49010-2D9E-47FF-9FD1-9A4C46D7B9C2}" srcOrd="1" destOrd="0" presId="urn:microsoft.com/office/officeart/2005/8/layout/orgChart1"/>
    <dgm:cxn modelId="{B407997B-02AB-4EB2-AB2F-DC6E09A6A3EB}" type="presParOf" srcId="{8F205E7C-D944-4623-B3A3-EF266BD0B5B6}" destId="{ED0B6E94-E3FC-4656-B478-03466B4230F7}" srcOrd="2" destOrd="0" presId="urn:microsoft.com/office/officeart/2005/8/layout/orgChart1"/>
    <dgm:cxn modelId="{2218E7B8-B2A3-44B9-8C23-43B05B8CB20D}" type="presParOf" srcId="{647906B6-FAC7-4F61-89D5-58089B5C5ED7}" destId="{4F248EFE-3249-46EF-B819-AF75B302714B}" srcOrd="8" destOrd="0" presId="urn:microsoft.com/office/officeart/2005/8/layout/orgChart1"/>
    <dgm:cxn modelId="{930D9336-293E-4BA4-A13B-8B8265C65D2D}" type="presParOf" srcId="{647906B6-FAC7-4F61-89D5-58089B5C5ED7}" destId="{6649ECF4-2850-4D50-B133-A97CF7EE14AF}" srcOrd="9" destOrd="0" presId="urn:microsoft.com/office/officeart/2005/8/layout/orgChart1"/>
    <dgm:cxn modelId="{064E6626-214E-4388-A334-93763BBBD24A}" type="presParOf" srcId="{6649ECF4-2850-4D50-B133-A97CF7EE14AF}" destId="{E4244F05-6572-4245-972E-F520D9847B29}" srcOrd="0" destOrd="0" presId="urn:microsoft.com/office/officeart/2005/8/layout/orgChart1"/>
    <dgm:cxn modelId="{91A656CD-25FF-4A91-8FFC-4E051C17DDAF}" type="presParOf" srcId="{E4244F05-6572-4245-972E-F520D9847B29}" destId="{957D8371-9DF1-4516-A066-DBCD64D0C4CD}" srcOrd="0" destOrd="0" presId="urn:microsoft.com/office/officeart/2005/8/layout/orgChart1"/>
    <dgm:cxn modelId="{F2FDD6AD-3FBC-45A5-83C9-9422956310EE}" type="presParOf" srcId="{E4244F05-6572-4245-972E-F520D9847B29}" destId="{B415D19D-9E33-42DF-9BE6-EECE953C6BBE}" srcOrd="1" destOrd="0" presId="urn:microsoft.com/office/officeart/2005/8/layout/orgChart1"/>
    <dgm:cxn modelId="{11410A6E-3896-410D-A252-12A366974A66}" type="presParOf" srcId="{6649ECF4-2850-4D50-B133-A97CF7EE14AF}" destId="{69CCF23C-AD87-4B4A-8CF7-C8D6342945E0}" srcOrd="1" destOrd="0" presId="urn:microsoft.com/office/officeart/2005/8/layout/orgChart1"/>
    <dgm:cxn modelId="{D094B888-DA19-49E0-B444-A763125A1A2B}" type="presParOf" srcId="{6649ECF4-2850-4D50-B133-A97CF7EE14AF}" destId="{46B87472-CC0A-491E-BCFB-50B325524EF3}" srcOrd="2" destOrd="0" presId="urn:microsoft.com/office/officeart/2005/8/layout/orgChart1"/>
    <dgm:cxn modelId="{77F984BA-9DD9-4A2B-9F5F-19E064FCA5AE}" type="presParOf" srcId="{647906B6-FAC7-4F61-89D5-58089B5C5ED7}" destId="{08A3F073-0C45-4B6B-8737-6E4D156592D6}" srcOrd="10" destOrd="0" presId="urn:microsoft.com/office/officeart/2005/8/layout/orgChart1"/>
    <dgm:cxn modelId="{858DB8D7-0E05-4DE7-BC3A-F9E39AA67F2E}" type="presParOf" srcId="{647906B6-FAC7-4F61-89D5-58089B5C5ED7}" destId="{48E6340F-AE09-4376-83AE-DC65FBF1C28D}" srcOrd="11" destOrd="0" presId="urn:microsoft.com/office/officeart/2005/8/layout/orgChart1"/>
    <dgm:cxn modelId="{9FE4726D-05DA-4A6B-94B8-5150FA7847E2}" type="presParOf" srcId="{48E6340F-AE09-4376-83AE-DC65FBF1C28D}" destId="{C989EC6A-037D-4A4B-836F-0FECAB30EADF}" srcOrd="0" destOrd="0" presId="urn:microsoft.com/office/officeart/2005/8/layout/orgChart1"/>
    <dgm:cxn modelId="{2F871AA2-C485-4098-8D2E-B9131DA55CE4}" type="presParOf" srcId="{C989EC6A-037D-4A4B-836F-0FECAB30EADF}" destId="{AD6E9DAE-5210-412B-AB70-30A31E15A3AE}" srcOrd="0" destOrd="0" presId="urn:microsoft.com/office/officeart/2005/8/layout/orgChart1"/>
    <dgm:cxn modelId="{1BF0883F-ED9D-4DCF-AB60-18250CF9C045}" type="presParOf" srcId="{C989EC6A-037D-4A4B-836F-0FECAB30EADF}" destId="{DB507FFB-1CDD-480D-B0EA-54589C3C5D43}" srcOrd="1" destOrd="0" presId="urn:microsoft.com/office/officeart/2005/8/layout/orgChart1"/>
    <dgm:cxn modelId="{A3B42425-BDEE-43A2-8B77-F0B91E88845D}" type="presParOf" srcId="{48E6340F-AE09-4376-83AE-DC65FBF1C28D}" destId="{A783663E-C7C8-442D-BB61-0EEB881A5959}" srcOrd="1" destOrd="0" presId="urn:microsoft.com/office/officeart/2005/8/layout/orgChart1"/>
    <dgm:cxn modelId="{0FF27E7A-80C2-4D4A-AB19-046AE126EA69}" type="presParOf" srcId="{48E6340F-AE09-4376-83AE-DC65FBF1C28D}" destId="{51F5F549-7B3D-47AE-BB69-D520FEC596CB}" srcOrd="2" destOrd="0" presId="urn:microsoft.com/office/officeart/2005/8/layout/orgChart1"/>
    <dgm:cxn modelId="{BEB1E976-0021-4970-9FC5-8DF633D9801A}" type="presParOf" srcId="{52533C33-FD62-46B7-B74E-0DDEEE8ABA6E}" destId="{A2ED787C-2020-4BCE-A5FF-F56B3750E2A0}" srcOrd="2" destOrd="0" presId="urn:microsoft.com/office/officeart/2005/8/layout/orgChart1"/>
    <dgm:cxn modelId="{348F27B4-5BD8-4E46-B61E-9FAF2DA342E4}" type="presParOf" srcId="{9BD5946A-550C-471B-82F7-21782379291D}" destId="{42210FE3-6FA8-408B-AE4F-30E9893CDAF5}" srcOrd="4" destOrd="0" presId="urn:microsoft.com/office/officeart/2005/8/layout/orgChart1"/>
    <dgm:cxn modelId="{291EA4D3-E44A-4BB2-8615-7B92AF851705}" type="presParOf" srcId="{9BD5946A-550C-471B-82F7-21782379291D}" destId="{CBDB3A5F-91A5-40C8-BBF1-980ECCD09A9A}" srcOrd="5" destOrd="0" presId="urn:microsoft.com/office/officeart/2005/8/layout/orgChart1"/>
    <dgm:cxn modelId="{2BC08BD4-DD62-4E9B-931A-4D7EF623F64F}" type="presParOf" srcId="{CBDB3A5F-91A5-40C8-BBF1-980ECCD09A9A}" destId="{9EC95860-51AC-460F-BC86-DF98C1717AE9}" srcOrd="0" destOrd="0" presId="urn:microsoft.com/office/officeart/2005/8/layout/orgChart1"/>
    <dgm:cxn modelId="{17574B54-D3B4-470D-BB89-C73038DA2A5F}" type="presParOf" srcId="{9EC95860-51AC-460F-BC86-DF98C1717AE9}" destId="{21959EBE-A6AA-4E8E-A896-33358DA6D4AD}" srcOrd="0" destOrd="0" presId="urn:microsoft.com/office/officeart/2005/8/layout/orgChart1"/>
    <dgm:cxn modelId="{DD408604-388E-479E-B882-32FCEC6ABCA8}" type="presParOf" srcId="{9EC95860-51AC-460F-BC86-DF98C1717AE9}" destId="{2947259C-1AEF-4945-85F2-248507908D45}" srcOrd="1" destOrd="0" presId="urn:microsoft.com/office/officeart/2005/8/layout/orgChart1"/>
    <dgm:cxn modelId="{9974A473-EED6-4102-A200-2A5EDA015F9E}" type="presParOf" srcId="{CBDB3A5F-91A5-40C8-BBF1-980ECCD09A9A}" destId="{23784E3B-5092-4F0D-95EB-62F9B4AB2544}" srcOrd="1" destOrd="0" presId="urn:microsoft.com/office/officeart/2005/8/layout/orgChart1"/>
    <dgm:cxn modelId="{397A0157-EF05-4EE3-A879-285A6F86B97C}" type="presParOf" srcId="{23784E3B-5092-4F0D-95EB-62F9B4AB2544}" destId="{45085245-6E25-4112-B143-F3DAF5DBB048}" srcOrd="0" destOrd="0" presId="urn:microsoft.com/office/officeart/2005/8/layout/orgChart1"/>
    <dgm:cxn modelId="{CA3D346C-D113-45CC-8FD6-2007E3E9A04E}" type="presParOf" srcId="{23784E3B-5092-4F0D-95EB-62F9B4AB2544}" destId="{E7FB3BA5-9227-42A0-9350-7A51F98A2237}" srcOrd="1" destOrd="0" presId="urn:microsoft.com/office/officeart/2005/8/layout/orgChart1"/>
    <dgm:cxn modelId="{96F445D9-24E2-446C-9C45-91B38AB65FF5}" type="presParOf" srcId="{E7FB3BA5-9227-42A0-9350-7A51F98A2237}" destId="{1AE5FD17-DEA4-4EDD-B7EB-5CD0631C663B}" srcOrd="0" destOrd="0" presId="urn:microsoft.com/office/officeart/2005/8/layout/orgChart1"/>
    <dgm:cxn modelId="{50FD1440-C44E-489D-BCF8-541EE30FE683}" type="presParOf" srcId="{1AE5FD17-DEA4-4EDD-B7EB-5CD0631C663B}" destId="{24E35E66-BF0A-4DDB-AC77-8234BE76D916}" srcOrd="0" destOrd="0" presId="urn:microsoft.com/office/officeart/2005/8/layout/orgChart1"/>
    <dgm:cxn modelId="{01145A8E-142D-41B1-BF3E-BAF85879645B}" type="presParOf" srcId="{1AE5FD17-DEA4-4EDD-B7EB-5CD0631C663B}" destId="{FD0572CE-1025-42C4-82FF-03652FCC04C1}" srcOrd="1" destOrd="0" presId="urn:microsoft.com/office/officeart/2005/8/layout/orgChart1"/>
    <dgm:cxn modelId="{13BBFD60-D74F-4636-BFEF-92538555405E}" type="presParOf" srcId="{E7FB3BA5-9227-42A0-9350-7A51F98A2237}" destId="{02227132-FC1C-44E6-813D-3FD5512626DD}" srcOrd="1" destOrd="0" presId="urn:microsoft.com/office/officeart/2005/8/layout/orgChart1"/>
    <dgm:cxn modelId="{D93F30BE-C54D-491E-B7F1-622D764A1DDF}" type="presParOf" srcId="{E7FB3BA5-9227-42A0-9350-7A51F98A2237}" destId="{629600B6-001B-4485-A469-2FC66C7F4D46}" srcOrd="2" destOrd="0" presId="urn:microsoft.com/office/officeart/2005/8/layout/orgChart1"/>
    <dgm:cxn modelId="{D0AC3F41-6AF0-4BB9-AAE3-F5CE3EE14F0F}" type="presParOf" srcId="{23784E3B-5092-4F0D-95EB-62F9B4AB2544}" destId="{2CD81DF5-CF9E-4089-88A4-1DD8D6704F27}" srcOrd="2" destOrd="0" presId="urn:microsoft.com/office/officeart/2005/8/layout/orgChart1"/>
    <dgm:cxn modelId="{62C20255-132B-443C-8D58-A6FB0D99FB36}" type="presParOf" srcId="{23784E3B-5092-4F0D-95EB-62F9B4AB2544}" destId="{D452140C-3244-4528-8BC6-2BE173FCCC41}" srcOrd="3" destOrd="0" presId="urn:microsoft.com/office/officeart/2005/8/layout/orgChart1"/>
    <dgm:cxn modelId="{261D63B4-6814-4AE6-BCAE-472121C31A50}" type="presParOf" srcId="{D452140C-3244-4528-8BC6-2BE173FCCC41}" destId="{E644AE52-55C7-4071-9A1C-CF843FF9501D}" srcOrd="0" destOrd="0" presId="urn:microsoft.com/office/officeart/2005/8/layout/orgChart1"/>
    <dgm:cxn modelId="{FBE45DB4-7084-4873-94AB-FC1331323F69}" type="presParOf" srcId="{E644AE52-55C7-4071-9A1C-CF843FF9501D}" destId="{44D862A9-5AE6-41E5-B3BC-D7792D4CDDEE}" srcOrd="0" destOrd="0" presId="urn:microsoft.com/office/officeart/2005/8/layout/orgChart1"/>
    <dgm:cxn modelId="{DA69A209-A79D-46F4-97C5-983043BDBC75}" type="presParOf" srcId="{E644AE52-55C7-4071-9A1C-CF843FF9501D}" destId="{A8549FA4-17D0-42F6-8041-E17EB1E95644}" srcOrd="1" destOrd="0" presId="urn:microsoft.com/office/officeart/2005/8/layout/orgChart1"/>
    <dgm:cxn modelId="{27B2A035-45CF-4156-B65B-54F8B060734F}" type="presParOf" srcId="{D452140C-3244-4528-8BC6-2BE173FCCC41}" destId="{163BE3B0-CFF5-456E-BB29-6002B877DA97}" srcOrd="1" destOrd="0" presId="urn:microsoft.com/office/officeart/2005/8/layout/orgChart1"/>
    <dgm:cxn modelId="{2980193A-1CE1-4D40-8342-6A722974A981}" type="presParOf" srcId="{D452140C-3244-4528-8BC6-2BE173FCCC41}" destId="{788C597A-96FA-4675-96C0-F54812943F7C}" srcOrd="2" destOrd="0" presId="urn:microsoft.com/office/officeart/2005/8/layout/orgChart1"/>
    <dgm:cxn modelId="{339006AD-1E2F-4207-B892-7DED33496FF8}" type="presParOf" srcId="{23784E3B-5092-4F0D-95EB-62F9B4AB2544}" destId="{371B446A-24B3-431B-92D4-0400A8EBEB58}" srcOrd="4" destOrd="0" presId="urn:microsoft.com/office/officeart/2005/8/layout/orgChart1"/>
    <dgm:cxn modelId="{FA6B40EF-9C23-4A15-B7A9-403D5D5F4777}" type="presParOf" srcId="{23784E3B-5092-4F0D-95EB-62F9B4AB2544}" destId="{02B69FA1-9E3E-4519-9B8B-E5F86633062D}" srcOrd="5" destOrd="0" presId="urn:microsoft.com/office/officeart/2005/8/layout/orgChart1"/>
    <dgm:cxn modelId="{0DE511F3-6BB8-49FD-8D11-2851FD064D8F}" type="presParOf" srcId="{02B69FA1-9E3E-4519-9B8B-E5F86633062D}" destId="{CAFF0034-C7FD-46EE-B425-55CDA80B70AA}" srcOrd="0" destOrd="0" presId="urn:microsoft.com/office/officeart/2005/8/layout/orgChart1"/>
    <dgm:cxn modelId="{E5BD7A6E-A3B1-47A7-BB52-BB8A5A76C306}" type="presParOf" srcId="{CAFF0034-C7FD-46EE-B425-55CDA80B70AA}" destId="{B4BE96C4-0EFF-4427-AEE8-67553C6578D2}" srcOrd="0" destOrd="0" presId="urn:microsoft.com/office/officeart/2005/8/layout/orgChart1"/>
    <dgm:cxn modelId="{320A5DE5-A125-42A9-9CCE-34ECA4563568}" type="presParOf" srcId="{CAFF0034-C7FD-46EE-B425-55CDA80B70AA}" destId="{E6211E2E-F780-4982-827A-4CD9AD0253B1}" srcOrd="1" destOrd="0" presId="urn:microsoft.com/office/officeart/2005/8/layout/orgChart1"/>
    <dgm:cxn modelId="{03EF48CF-B759-4F35-8BF4-324E9D8CC288}" type="presParOf" srcId="{02B69FA1-9E3E-4519-9B8B-E5F86633062D}" destId="{410840ED-7AEA-4A2A-9210-5E4E5DD70063}" srcOrd="1" destOrd="0" presId="urn:microsoft.com/office/officeart/2005/8/layout/orgChart1"/>
    <dgm:cxn modelId="{60B21ACD-1545-4FC9-A0B4-7B08AEE9779C}" type="presParOf" srcId="{02B69FA1-9E3E-4519-9B8B-E5F86633062D}" destId="{7BC5CDCA-A482-4A15-AA7B-741B075D6B99}" srcOrd="2" destOrd="0" presId="urn:microsoft.com/office/officeart/2005/8/layout/orgChart1"/>
    <dgm:cxn modelId="{C99667EA-513A-4C28-8BEB-AC72A5821E67}" type="presParOf" srcId="{23784E3B-5092-4F0D-95EB-62F9B4AB2544}" destId="{938FF904-0A07-439B-9875-3E325B048F93}" srcOrd="6" destOrd="0" presId="urn:microsoft.com/office/officeart/2005/8/layout/orgChart1"/>
    <dgm:cxn modelId="{736F268F-4B22-4129-A7FC-B985A69EFCF1}" type="presParOf" srcId="{23784E3B-5092-4F0D-95EB-62F9B4AB2544}" destId="{BF887D5E-715C-4875-A1B4-1F583D082676}" srcOrd="7" destOrd="0" presId="urn:microsoft.com/office/officeart/2005/8/layout/orgChart1"/>
    <dgm:cxn modelId="{B1CFB626-C8CC-4181-83D4-8EE09B0804EB}" type="presParOf" srcId="{BF887D5E-715C-4875-A1B4-1F583D082676}" destId="{A947A42F-8325-4610-8255-ED43F18BCBEE}" srcOrd="0" destOrd="0" presId="urn:microsoft.com/office/officeart/2005/8/layout/orgChart1"/>
    <dgm:cxn modelId="{93B98D15-FFF7-4F68-BA51-569BF09D72B6}" type="presParOf" srcId="{A947A42F-8325-4610-8255-ED43F18BCBEE}" destId="{AC743B88-1F89-4431-B02A-9752CAE1D0DC}" srcOrd="0" destOrd="0" presId="urn:microsoft.com/office/officeart/2005/8/layout/orgChart1"/>
    <dgm:cxn modelId="{FBCBACB9-BBEA-4990-876E-B86CA4888977}" type="presParOf" srcId="{A947A42F-8325-4610-8255-ED43F18BCBEE}" destId="{6A7FDCC2-9B1E-4102-92D3-5A33A54F6492}" srcOrd="1" destOrd="0" presId="urn:microsoft.com/office/officeart/2005/8/layout/orgChart1"/>
    <dgm:cxn modelId="{D0C04AFF-C343-4185-8545-ED3D35BF744F}" type="presParOf" srcId="{BF887D5E-715C-4875-A1B4-1F583D082676}" destId="{CCB10D11-CA21-4F83-9722-86E7F6BD11CB}" srcOrd="1" destOrd="0" presId="urn:microsoft.com/office/officeart/2005/8/layout/orgChart1"/>
    <dgm:cxn modelId="{46E165B2-8D5B-49AA-94F8-8AE19703F593}" type="presParOf" srcId="{BF887D5E-715C-4875-A1B4-1F583D082676}" destId="{87B5DDF6-ECB9-4908-B8A9-FC72EBFB04D7}" srcOrd="2" destOrd="0" presId="urn:microsoft.com/office/officeart/2005/8/layout/orgChart1"/>
    <dgm:cxn modelId="{3A94763B-6CA7-4A8C-A7C1-9F68EE5500C3}" type="presParOf" srcId="{23784E3B-5092-4F0D-95EB-62F9B4AB2544}" destId="{1E1C0772-523D-4640-B0D4-94D04F6E67B2}" srcOrd="8" destOrd="0" presId="urn:microsoft.com/office/officeart/2005/8/layout/orgChart1"/>
    <dgm:cxn modelId="{78E2F6D2-E364-4D70-B4B5-5911215038F5}" type="presParOf" srcId="{23784E3B-5092-4F0D-95EB-62F9B4AB2544}" destId="{B152AD29-B4FE-449B-B3A5-B090D55644B9}" srcOrd="9" destOrd="0" presId="urn:microsoft.com/office/officeart/2005/8/layout/orgChart1"/>
    <dgm:cxn modelId="{9BFF0953-E597-4076-9247-50802E0ADC69}" type="presParOf" srcId="{B152AD29-B4FE-449B-B3A5-B090D55644B9}" destId="{066B3B29-2BE8-4DCC-97A6-A42BAD3BCA72}" srcOrd="0" destOrd="0" presId="urn:microsoft.com/office/officeart/2005/8/layout/orgChart1"/>
    <dgm:cxn modelId="{0E11DB6F-169A-4668-8C72-AC612E78FB97}" type="presParOf" srcId="{066B3B29-2BE8-4DCC-97A6-A42BAD3BCA72}" destId="{EB343B6A-C739-4DF9-B200-65E6EA462724}" srcOrd="0" destOrd="0" presId="urn:microsoft.com/office/officeart/2005/8/layout/orgChart1"/>
    <dgm:cxn modelId="{EE77221B-A139-4DE1-9A22-12762755818E}" type="presParOf" srcId="{066B3B29-2BE8-4DCC-97A6-A42BAD3BCA72}" destId="{296DD78E-E357-40C9-8DC3-11ADD484EA3C}" srcOrd="1" destOrd="0" presId="urn:microsoft.com/office/officeart/2005/8/layout/orgChart1"/>
    <dgm:cxn modelId="{4D273DCC-79B4-4112-9A86-17FE6DCF7A40}" type="presParOf" srcId="{B152AD29-B4FE-449B-B3A5-B090D55644B9}" destId="{1E0355B9-26FA-481D-A62B-18CF86A5393A}" srcOrd="1" destOrd="0" presId="urn:microsoft.com/office/officeart/2005/8/layout/orgChart1"/>
    <dgm:cxn modelId="{F8F955BB-182B-420F-AF10-8272AE94D7C9}" type="presParOf" srcId="{B152AD29-B4FE-449B-B3A5-B090D55644B9}" destId="{F738AAB0-0E4B-47B4-B023-475218D961E2}" srcOrd="2" destOrd="0" presId="urn:microsoft.com/office/officeart/2005/8/layout/orgChart1"/>
    <dgm:cxn modelId="{48667C5B-70EE-4F22-AE91-7B23FCDC19BB}" type="presParOf" srcId="{23784E3B-5092-4F0D-95EB-62F9B4AB2544}" destId="{94615497-3FAC-4D64-B324-7C1058B743D7}" srcOrd="10" destOrd="0" presId="urn:microsoft.com/office/officeart/2005/8/layout/orgChart1"/>
    <dgm:cxn modelId="{32A21456-5095-4C19-B952-415ED13F2AA2}" type="presParOf" srcId="{23784E3B-5092-4F0D-95EB-62F9B4AB2544}" destId="{95FE9EAE-E2B5-424F-B9FE-4CEA63FD33ED}" srcOrd="11" destOrd="0" presId="urn:microsoft.com/office/officeart/2005/8/layout/orgChart1"/>
    <dgm:cxn modelId="{8B598218-F248-4947-A14B-06EADB891C67}" type="presParOf" srcId="{95FE9EAE-E2B5-424F-B9FE-4CEA63FD33ED}" destId="{9F1D4020-3CB4-4E43-BC08-7486089073FB}" srcOrd="0" destOrd="0" presId="urn:microsoft.com/office/officeart/2005/8/layout/orgChart1"/>
    <dgm:cxn modelId="{EADE9B77-7D0E-41C1-A4BF-6B27A15AC607}" type="presParOf" srcId="{9F1D4020-3CB4-4E43-BC08-7486089073FB}" destId="{F82C697A-6DAA-4D18-84BB-2B8171F45203}" srcOrd="0" destOrd="0" presId="urn:microsoft.com/office/officeart/2005/8/layout/orgChart1"/>
    <dgm:cxn modelId="{1FFB2D06-679E-469E-93D2-F41BF75DCF94}" type="presParOf" srcId="{9F1D4020-3CB4-4E43-BC08-7486089073FB}" destId="{7D1F7659-CC0D-4FC9-973B-F462B9140730}" srcOrd="1" destOrd="0" presId="urn:microsoft.com/office/officeart/2005/8/layout/orgChart1"/>
    <dgm:cxn modelId="{1CDFD68F-4374-4502-A4B7-5930C732765B}" type="presParOf" srcId="{95FE9EAE-E2B5-424F-B9FE-4CEA63FD33ED}" destId="{D8D507A8-A595-4EBC-A202-EA53D586583B}" srcOrd="1" destOrd="0" presId="urn:microsoft.com/office/officeart/2005/8/layout/orgChart1"/>
    <dgm:cxn modelId="{A50FC6EC-96C8-470C-A64F-256A37013EFA}" type="presParOf" srcId="{95FE9EAE-E2B5-424F-B9FE-4CEA63FD33ED}" destId="{063C5837-0DA3-4F55-AE9B-64AD00E2F2C8}" srcOrd="2" destOrd="0" presId="urn:microsoft.com/office/officeart/2005/8/layout/orgChart1"/>
    <dgm:cxn modelId="{0759419C-7C49-417F-AA44-D60AD3400A00}" type="presParOf" srcId="{CBDB3A5F-91A5-40C8-BBF1-980ECCD09A9A}" destId="{9BC4AE47-1FD3-4B24-B5FC-C07FAD29E10F}" srcOrd="2" destOrd="0" presId="urn:microsoft.com/office/officeart/2005/8/layout/orgChart1"/>
    <dgm:cxn modelId="{31315530-C5E1-4780-A04B-36BE3062949A}" type="presParOf" srcId="{9BD5946A-550C-471B-82F7-21782379291D}" destId="{07478079-14DC-4B4B-9307-F6D9938C0788}" srcOrd="6" destOrd="0" presId="urn:microsoft.com/office/officeart/2005/8/layout/orgChart1"/>
    <dgm:cxn modelId="{3EF938A6-3C50-444A-90C1-F0B802B9B6B2}" type="presParOf" srcId="{9BD5946A-550C-471B-82F7-21782379291D}" destId="{CAE1FF82-AD88-4AF1-BCA0-62E726C1CF38}" srcOrd="7" destOrd="0" presId="urn:microsoft.com/office/officeart/2005/8/layout/orgChart1"/>
    <dgm:cxn modelId="{A0DD2D86-1522-4E30-B83B-FB3CCFDC4D32}" type="presParOf" srcId="{CAE1FF82-AD88-4AF1-BCA0-62E726C1CF38}" destId="{A578C9EA-6B43-46ED-8DA6-3FF9C45A06A6}" srcOrd="0" destOrd="0" presId="urn:microsoft.com/office/officeart/2005/8/layout/orgChart1"/>
    <dgm:cxn modelId="{87A07F0A-DA8E-49DC-AF43-ECABD183FD9B}" type="presParOf" srcId="{A578C9EA-6B43-46ED-8DA6-3FF9C45A06A6}" destId="{96BBD3D1-61CC-407F-99B2-10FAAD1EA09C}" srcOrd="0" destOrd="0" presId="urn:microsoft.com/office/officeart/2005/8/layout/orgChart1"/>
    <dgm:cxn modelId="{9C5B316D-63E1-4BD5-9C0F-D85F145A2472}" type="presParOf" srcId="{A578C9EA-6B43-46ED-8DA6-3FF9C45A06A6}" destId="{00ECB747-63FA-46CD-A8DE-11FF29E99EF8}" srcOrd="1" destOrd="0" presId="urn:microsoft.com/office/officeart/2005/8/layout/orgChart1"/>
    <dgm:cxn modelId="{EE49713F-21C7-477C-98D8-F864A325F15F}" type="presParOf" srcId="{CAE1FF82-AD88-4AF1-BCA0-62E726C1CF38}" destId="{26BAAA7C-91C2-4698-A2C2-6B059A7D6924}" srcOrd="1" destOrd="0" presId="urn:microsoft.com/office/officeart/2005/8/layout/orgChart1"/>
    <dgm:cxn modelId="{EB1719B4-821B-4806-8265-A73C3677F2A8}" type="presParOf" srcId="{26BAAA7C-91C2-4698-A2C2-6B059A7D6924}" destId="{3196DBF8-DE9B-4BB2-8C36-85BFDD798818}" srcOrd="0" destOrd="0" presId="urn:microsoft.com/office/officeart/2005/8/layout/orgChart1"/>
    <dgm:cxn modelId="{8D87B8C1-1FBD-40BA-B871-7DD3D848D380}" type="presParOf" srcId="{26BAAA7C-91C2-4698-A2C2-6B059A7D6924}" destId="{57E10E48-351E-4C1D-A811-AF13CEF6F7F9}" srcOrd="1" destOrd="0" presId="urn:microsoft.com/office/officeart/2005/8/layout/orgChart1"/>
    <dgm:cxn modelId="{3692946B-EAAA-4928-A5E1-1AD395BC2CCB}" type="presParOf" srcId="{57E10E48-351E-4C1D-A811-AF13CEF6F7F9}" destId="{FC1C9948-4FA6-4A52-AF44-6AFBF3BDA98C}" srcOrd="0" destOrd="0" presId="urn:microsoft.com/office/officeart/2005/8/layout/orgChart1"/>
    <dgm:cxn modelId="{BBBC0F73-0E08-44E7-870A-98795062F7F0}" type="presParOf" srcId="{FC1C9948-4FA6-4A52-AF44-6AFBF3BDA98C}" destId="{021C5A19-6C1B-451D-84DC-9C8017AD3DCF}" srcOrd="0" destOrd="0" presId="urn:microsoft.com/office/officeart/2005/8/layout/orgChart1"/>
    <dgm:cxn modelId="{56B0A07E-649B-4A17-9251-501281064652}" type="presParOf" srcId="{FC1C9948-4FA6-4A52-AF44-6AFBF3BDA98C}" destId="{BAEF0BD5-F849-436D-B5E3-4B1CCD891D00}" srcOrd="1" destOrd="0" presId="urn:microsoft.com/office/officeart/2005/8/layout/orgChart1"/>
    <dgm:cxn modelId="{EC96F79F-B734-4B57-B4CF-E9AC496ED5D8}" type="presParOf" srcId="{57E10E48-351E-4C1D-A811-AF13CEF6F7F9}" destId="{9AE14F05-B3BF-40C2-B393-E5CABEC52687}" srcOrd="1" destOrd="0" presId="urn:microsoft.com/office/officeart/2005/8/layout/orgChart1"/>
    <dgm:cxn modelId="{9B937465-1759-45E7-8953-9C35B61ED541}" type="presParOf" srcId="{57E10E48-351E-4C1D-A811-AF13CEF6F7F9}" destId="{25E76C79-F630-4720-99D2-15D04FF50115}" srcOrd="2" destOrd="0" presId="urn:microsoft.com/office/officeart/2005/8/layout/orgChart1"/>
    <dgm:cxn modelId="{5A61EDC5-312A-4C23-98F7-F442039179E5}" type="presParOf" srcId="{26BAAA7C-91C2-4698-A2C2-6B059A7D6924}" destId="{D95DCCBD-9E7E-4125-98AB-9B529E53C00F}" srcOrd="2" destOrd="0" presId="urn:microsoft.com/office/officeart/2005/8/layout/orgChart1"/>
    <dgm:cxn modelId="{87A7D98A-F7C3-4A0A-BC31-5CDC48D29D1D}" type="presParOf" srcId="{26BAAA7C-91C2-4698-A2C2-6B059A7D6924}" destId="{7F533863-3571-4EC7-B833-253C50B3F8F1}" srcOrd="3" destOrd="0" presId="urn:microsoft.com/office/officeart/2005/8/layout/orgChart1"/>
    <dgm:cxn modelId="{04AD8E16-6F5B-4764-9E4A-EB5B076C9FD3}" type="presParOf" srcId="{7F533863-3571-4EC7-B833-253C50B3F8F1}" destId="{D9AA227A-2FBF-4AC6-B824-D808915E7C77}" srcOrd="0" destOrd="0" presId="urn:microsoft.com/office/officeart/2005/8/layout/orgChart1"/>
    <dgm:cxn modelId="{76E73A7C-F95D-4D64-9A3D-7CAFF993598F}" type="presParOf" srcId="{D9AA227A-2FBF-4AC6-B824-D808915E7C77}" destId="{555965D9-E9A2-4755-BC6D-26F37B057EF0}" srcOrd="0" destOrd="0" presId="urn:microsoft.com/office/officeart/2005/8/layout/orgChart1"/>
    <dgm:cxn modelId="{B24AC4B5-5CC0-4C2E-ABA3-8098895BA9EB}" type="presParOf" srcId="{D9AA227A-2FBF-4AC6-B824-D808915E7C77}" destId="{F81E47F2-6293-48A1-817B-547559E3D1B6}" srcOrd="1" destOrd="0" presId="urn:microsoft.com/office/officeart/2005/8/layout/orgChart1"/>
    <dgm:cxn modelId="{7B5BF6BB-5A97-40B2-BEF9-58B164E88401}" type="presParOf" srcId="{7F533863-3571-4EC7-B833-253C50B3F8F1}" destId="{443CAC2E-6784-44FC-945F-9F8FF9E759F2}" srcOrd="1" destOrd="0" presId="urn:microsoft.com/office/officeart/2005/8/layout/orgChart1"/>
    <dgm:cxn modelId="{162CC318-36CA-4468-B514-E1F0B0F9125A}" type="presParOf" srcId="{7F533863-3571-4EC7-B833-253C50B3F8F1}" destId="{EFBFA083-3FFD-4679-B7A2-B9B380512DDC}" srcOrd="2" destOrd="0" presId="urn:microsoft.com/office/officeart/2005/8/layout/orgChart1"/>
    <dgm:cxn modelId="{1BEAB634-213A-477D-B1FC-F44ACB54BFFC}" type="presParOf" srcId="{26BAAA7C-91C2-4698-A2C2-6B059A7D6924}" destId="{BC2AA28F-3E3C-44A5-BD21-4671B9BEC121}" srcOrd="4" destOrd="0" presId="urn:microsoft.com/office/officeart/2005/8/layout/orgChart1"/>
    <dgm:cxn modelId="{C253338B-8F92-470B-B75F-9EAFD7E499EF}" type="presParOf" srcId="{26BAAA7C-91C2-4698-A2C2-6B059A7D6924}" destId="{759F9040-4FE4-420F-83DC-D01A8D49CD6A}" srcOrd="5" destOrd="0" presId="urn:microsoft.com/office/officeart/2005/8/layout/orgChart1"/>
    <dgm:cxn modelId="{B984A459-02C3-4692-8C00-5CC2A2FC5037}" type="presParOf" srcId="{759F9040-4FE4-420F-83DC-D01A8D49CD6A}" destId="{3D3B05B2-1E1A-468F-8C7B-CF121528BFBF}" srcOrd="0" destOrd="0" presId="urn:microsoft.com/office/officeart/2005/8/layout/orgChart1"/>
    <dgm:cxn modelId="{1E165222-2CF2-44F7-B2A6-9D9458A7BCBC}" type="presParOf" srcId="{3D3B05B2-1E1A-468F-8C7B-CF121528BFBF}" destId="{389E0CA2-0886-4D61-8099-F53936E32372}" srcOrd="0" destOrd="0" presId="urn:microsoft.com/office/officeart/2005/8/layout/orgChart1"/>
    <dgm:cxn modelId="{D6CB2B3F-8211-44C2-B8DD-7736F2D45FB6}" type="presParOf" srcId="{3D3B05B2-1E1A-468F-8C7B-CF121528BFBF}" destId="{D276E3AB-2E8C-4E11-B5E9-3EDC65A9B3AB}" srcOrd="1" destOrd="0" presId="urn:microsoft.com/office/officeart/2005/8/layout/orgChart1"/>
    <dgm:cxn modelId="{759B94B2-34D5-45F3-BDAB-74302D2C8B22}" type="presParOf" srcId="{759F9040-4FE4-420F-83DC-D01A8D49CD6A}" destId="{97518BD3-CBC9-4DB9-8D1E-116C2E73B0B4}" srcOrd="1" destOrd="0" presId="urn:microsoft.com/office/officeart/2005/8/layout/orgChart1"/>
    <dgm:cxn modelId="{232576AD-02AD-48F0-95CA-A535181B4DFB}" type="presParOf" srcId="{759F9040-4FE4-420F-83DC-D01A8D49CD6A}" destId="{487E19E3-5845-4BE5-8D59-1CDC5050756E}" srcOrd="2" destOrd="0" presId="urn:microsoft.com/office/officeart/2005/8/layout/orgChart1"/>
    <dgm:cxn modelId="{15B3EB3C-0FFB-4150-A650-502AA9A9A256}" type="presParOf" srcId="{26BAAA7C-91C2-4698-A2C2-6B059A7D6924}" destId="{66CAA66C-705F-4049-9584-70C1576910A6}" srcOrd="6" destOrd="0" presId="urn:microsoft.com/office/officeart/2005/8/layout/orgChart1"/>
    <dgm:cxn modelId="{3A9F5153-5D3B-409A-926C-89A027FC4655}" type="presParOf" srcId="{26BAAA7C-91C2-4698-A2C2-6B059A7D6924}" destId="{07F0EB88-11E4-4A1E-8914-6E20463B6847}" srcOrd="7" destOrd="0" presId="urn:microsoft.com/office/officeart/2005/8/layout/orgChart1"/>
    <dgm:cxn modelId="{EFA2FB1F-431A-419A-A33A-59999520B090}" type="presParOf" srcId="{07F0EB88-11E4-4A1E-8914-6E20463B6847}" destId="{766A6BBA-C98F-4223-B0A6-6B75FCC4AA8D}" srcOrd="0" destOrd="0" presId="urn:microsoft.com/office/officeart/2005/8/layout/orgChart1"/>
    <dgm:cxn modelId="{FFD6DDA5-0689-44E8-AE5B-AA66BEC6516F}" type="presParOf" srcId="{766A6BBA-C98F-4223-B0A6-6B75FCC4AA8D}" destId="{95B6C50D-E605-4BAE-8D93-5211316436BF}" srcOrd="0" destOrd="0" presId="urn:microsoft.com/office/officeart/2005/8/layout/orgChart1"/>
    <dgm:cxn modelId="{93659598-585A-4FE4-AE40-1D2577B84394}" type="presParOf" srcId="{766A6BBA-C98F-4223-B0A6-6B75FCC4AA8D}" destId="{0F437577-9834-4546-B6CA-0FD2222A9C52}" srcOrd="1" destOrd="0" presId="urn:microsoft.com/office/officeart/2005/8/layout/orgChart1"/>
    <dgm:cxn modelId="{222EE595-1CD1-4D6D-A864-0BB87C059FF2}" type="presParOf" srcId="{07F0EB88-11E4-4A1E-8914-6E20463B6847}" destId="{46F33218-01BE-4B9B-A5AD-289F3D6FF517}" srcOrd="1" destOrd="0" presId="urn:microsoft.com/office/officeart/2005/8/layout/orgChart1"/>
    <dgm:cxn modelId="{2397C7C3-1A29-4A02-AFF0-27876FFDD95C}" type="presParOf" srcId="{07F0EB88-11E4-4A1E-8914-6E20463B6847}" destId="{98016AF7-D861-4988-B23A-69C451C7B474}" srcOrd="2" destOrd="0" presId="urn:microsoft.com/office/officeart/2005/8/layout/orgChart1"/>
    <dgm:cxn modelId="{D3371B7D-2414-427F-BE15-435993BA5E16}" type="presParOf" srcId="{CAE1FF82-AD88-4AF1-BCA0-62E726C1CF38}" destId="{C30C1098-4CA7-48AB-B7F3-1978CD12EC3B}" srcOrd="2" destOrd="0" presId="urn:microsoft.com/office/officeart/2005/8/layout/orgChart1"/>
    <dgm:cxn modelId="{A3E99EAF-A15E-4AFA-AD1C-97A705C1FE4A}" type="presParOf" srcId="{9BD5946A-550C-471B-82F7-21782379291D}" destId="{B69D7A04-A1E8-46C0-BFB3-B2AF646FAADF}" srcOrd="8" destOrd="0" presId="urn:microsoft.com/office/officeart/2005/8/layout/orgChart1"/>
    <dgm:cxn modelId="{FEDBC64A-902A-4675-8E2F-A4A1A282042F}" type="presParOf" srcId="{9BD5946A-550C-471B-82F7-21782379291D}" destId="{C534B794-0423-4D58-BFC3-AA0FA45997F5}" srcOrd="9" destOrd="0" presId="urn:microsoft.com/office/officeart/2005/8/layout/orgChart1"/>
    <dgm:cxn modelId="{B62DE002-08A4-4B1E-ABC6-7BE7F40F58C1}" type="presParOf" srcId="{C534B794-0423-4D58-BFC3-AA0FA45997F5}" destId="{8C4B9C8D-2CFE-40A5-B007-FE41799E52F8}" srcOrd="0" destOrd="0" presId="urn:microsoft.com/office/officeart/2005/8/layout/orgChart1"/>
    <dgm:cxn modelId="{9C303FF6-D0B5-49BA-9325-DDF24ADDDF90}" type="presParOf" srcId="{8C4B9C8D-2CFE-40A5-B007-FE41799E52F8}" destId="{44B840E0-65E8-419B-AACE-8813A5DE1ADF}" srcOrd="0" destOrd="0" presId="urn:microsoft.com/office/officeart/2005/8/layout/orgChart1"/>
    <dgm:cxn modelId="{5957434D-A3C8-4D8F-BEE0-375C19D9B865}" type="presParOf" srcId="{8C4B9C8D-2CFE-40A5-B007-FE41799E52F8}" destId="{8811F6F4-4CC8-46B8-9705-494DA40D8C51}" srcOrd="1" destOrd="0" presId="urn:microsoft.com/office/officeart/2005/8/layout/orgChart1"/>
    <dgm:cxn modelId="{C4AC14AB-5D20-488A-8B52-7046A730B94F}" type="presParOf" srcId="{C534B794-0423-4D58-BFC3-AA0FA45997F5}" destId="{182576AD-D7AF-4824-95F5-05CECC3F2CE6}" srcOrd="1" destOrd="0" presId="urn:microsoft.com/office/officeart/2005/8/layout/orgChart1"/>
    <dgm:cxn modelId="{9126B85C-33F2-455B-8ACC-78AF68498FC7}" type="presParOf" srcId="{182576AD-D7AF-4824-95F5-05CECC3F2CE6}" destId="{4FFD43A3-3FBA-4843-B1B8-1F3ADE870937}" srcOrd="0" destOrd="0" presId="urn:microsoft.com/office/officeart/2005/8/layout/orgChart1"/>
    <dgm:cxn modelId="{5A79018C-03F3-42ED-8E1E-7CFC7E55DDAF}" type="presParOf" srcId="{182576AD-D7AF-4824-95F5-05CECC3F2CE6}" destId="{AA947829-305D-4AA9-9ADD-3715BD6251D2}" srcOrd="1" destOrd="0" presId="urn:microsoft.com/office/officeart/2005/8/layout/orgChart1"/>
    <dgm:cxn modelId="{A9A1B3F4-4123-4D25-9CD5-656F4586E107}" type="presParOf" srcId="{AA947829-305D-4AA9-9ADD-3715BD6251D2}" destId="{D94A810F-0C7B-421B-B7E3-838DF069F8AA}" srcOrd="0" destOrd="0" presId="urn:microsoft.com/office/officeart/2005/8/layout/orgChart1"/>
    <dgm:cxn modelId="{9EE62D5E-1C8F-45F3-9D02-4753521561B8}" type="presParOf" srcId="{D94A810F-0C7B-421B-B7E3-838DF069F8AA}" destId="{3CC7C647-E312-435A-9C1B-F07AA3EFEE43}" srcOrd="0" destOrd="0" presId="urn:microsoft.com/office/officeart/2005/8/layout/orgChart1"/>
    <dgm:cxn modelId="{D8F86F50-D616-4885-9BDF-4D6051DBF8B9}" type="presParOf" srcId="{D94A810F-0C7B-421B-B7E3-838DF069F8AA}" destId="{E75BC508-70D5-402C-A218-C03E4A6A2398}" srcOrd="1" destOrd="0" presId="urn:microsoft.com/office/officeart/2005/8/layout/orgChart1"/>
    <dgm:cxn modelId="{E252BA9F-A758-4886-A994-3D9750F6C2F7}" type="presParOf" srcId="{AA947829-305D-4AA9-9ADD-3715BD6251D2}" destId="{21788778-EE7C-4020-93FA-C496C8271051}" srcOrd="1" destOrd="0" presId="urn:microsoft.com/office/officeart/2005/8/layout/orgChart1"/>
    <dgm:cxn modelId="{ACF0CFAF-59C6-4F92-B56C-15308D7AC529}" type="presParOf" srcId="{AA947829-305D-4AA9-9ADD-3715BD6251D2}" destId="{BE2FEA66-6FDF-4016-978E-B68FAFDAF113}" srcOrd="2" destOrd="0" presId="urn:microsoft.com/office/officeart/2005/8/layout/orgChart1"/>
    <dgm:cxn modelId="{5D52A3F7-744E-4759-BF8B-0BF19C2D31B3}" type="presParOf" srcId="{182576AD-D7AF-4824-95F5-05CECC3F2CE6}" destId="{46B0FF5A-D227-4D35-8947-90FCB504B66E}" srcOrd="2" destOrd="0" presId="urn:microsoft.com/office/officeart/2005/8/layout/orgChart1"/>
    <dgm:cxn modelId="{97D9DAF0-2D6D-4C54-9C0B-DA57B2C62699}" type="presParOf" srcId="{182576AD-D7AF-4824-95F5-05CECC3F2CE6}" destId="{A6CAABEA-D555-49C4-8C94-FA41CE4E43B4}" srcOrd="3" destOrd="0" presId="urn:microsoft.com/office/officeart/2005/8/layout/orgChart1"/>
    <dgm:cxn modelId="{C276996E-5A34-464A-98A8-8319A36F8337}" type="presParOf" srcId="{A6CAABEA-D555-49C4-8C94-FA41CE4E43B4}" destId="{057306C0-0E47-4D97-9AC4-FE1F4CCE1299}" srcOrd="0" destOrd="0" presId="urn:microsoft.com/office/officeart/2005/8/layout/orgChart1"/>
    <dgm:cxn modelId="{C99B4440-867F-46B3-AC2A-565A166A3E02}" type="presParOf" srcId="{057306C0-0E47-4D97-9AC4-FE1F4CCE1299}" destId="{555E5C03-B622-4E1E-8075-9C8B9C836262}" srcOrd="0" destOrd="0" presId="urn:microsoft.com/office/officeart/2005/8/layout/orgChart1"/>
    <dgm:cxn modelId="{837AB121-5997-428B-82BC-0291393F2D10}" type="presParOf" srcId="{057306C0-0E47-4D97-9AC4-FE1F4CCE1299}" destId="{312C1134-A63A-492A-84A5-F4668914A555}" srcOrd="1" destOrd="0" presId="urn:microsoft.com/office/officeart/2005/8/layout/orgChart1"/>
    <dgm:cxn modelId="{F5E3D0CD-3B13-4020-9F01-B772AF4D4BB5}" type="presParOf" srcId="{A6CAABEA-D555-49C4-8C94-FA41CE4E43B4}" destId="{BB409DD7-99F0-420C-A775-0EE6A7A85851}" srcOrd="1" destOrd="0" presId="urn:microsoft.com/office/officeart/2005/8/layout/orgChart1"/>
    <dgm:cxn modelId="{3622FC67-3EC3-497D-B308-A3AA4776AAD2}" type="presParOf" srcId="{A6CAABEA-D555-49C4-8C94-FA41CE4E43B4}" destId="{D9A5D820-6FBE-4D14-82C5-30940D0CA04B}" srcOrd="2" destOrd="0" presId="urn:microsoft.com/office/officeart/2005/8/layout/orgChart1"/>
    <dgm:cxn modelId="{E4DCCC8F-F7AF-4531-86E8-529240F249F0}" type="presParOf" srcId="{182576AD-D7AF-4824-95F5-05CECC3F2CE6}" destId="{2A0ED077-0193-478B-B665-DF45559F7B80}" srcOrd="4" destOrd="0" presId="urn:microsoft.com/office/officeart/2005/8/layout/orgChart1"/>
    <dgm:cxn modelId="{FA1AEB44-AF6A-4B7A-9CA7-E99C007A4233}" type="presParOf" srcId="{182576AD-D7AF-4824-95F5-05CECC3F2CE6}" destId="{82B5C867-9F61-42F5-815B-7909CDC878D3}" srcOrd="5" destOrd="0" presId="urn:microsoft.com/office/officeart/2005/8/layout/orgChart1"/>
    <dgm:cxn modelId="{88AD0774-BF81-4B70-AFFF-9F5DD872BDD9}" type="presParOf" srcId="{82B5C867-9F61-42F5-815B-7909CDC878D3}" destId="{E3F9D8BF-F944-43EF-A345-D7D86D3FB8CA}" srcOrd="0" destOrd="0" presId="urn:microsoft.com/office/officeart/2005/8/layout/orgChart1"/>
    <dgm:cxn modelId="{8715B2EC-AFA4-47B6-BC36-14B987475B4F}" type="presParOf" srcId="{E3F9D8BF-F944-43EF-A345-D7D86D3FB8CA}" destId="{59C514B2-8277-45B2-8652-AA5AB77A4B0B}" srcOrd="0" destOrd="0" presId="urn:microsoft.com/office/officeart/2005/8/layout/orgChart1"/>
    <dgm:cxn modelId="{86EEA2A4-2ABE-4FE2-B5EC-E9F973F7D157}" type="presParOf" srcId="{E3F9D8BF-F944-43EF-A345-D7D86D3FB8CA}" destId="{A440A1E7-3B02-4930-B20F-02AEACE1544C}" srcOrd="1" destOrd="0" presId="urn:microsoft.com/office/officeart/2005/8/layout/orgChart1"/>
    <dgm:cxn modelId="{1D8667AD-E9EF-417F-AB07-5842E6148FDA}" type="presParOf" srcId="{82B5C867-9F61-42F5-815B-7909CDC878D3}" destId="{2A5DF893-3C3D-4E92-96DF-AB88C18CEF12}" srcOrd="1" destOrd="0" presId="urn:microsoft.com/office/officeart/2005/8/layout/orgChart1"/>
    <dgm:cxn modelId="{862FA9B9-75B9-4DD2-BFFE-4D1851E39477}" type="presParOf" srcId="{82B5C867-9F61-42F5-815B-7909CDC878D3}" destId="{A057A6B7-67E8-4101-8255-D7B2B5A9E1D2}" srcOrd="2" destOrd="0" presId="urn:microsoft.com/office/officeart/2005/8/layout/orgChart1"/>
    <dgm:cxn modelId="{665C8D2F-75D4-4F98-9A64-33B702576A6E}" type="presParOf" srcId="{182576AD-D7AF-4824-95F5-05CECC3F2CE6}" destId="{3EAC7D6C-FB70-4880-B757-A928692D874A}" srcOrd="6" destOrd="0" presId="urn:microsoft.com/office/officeart/2005/8/layout/orgChart1"/>
    <dgm:cxn modelId="{D39E52CD-60C8-43DC-8746-EFF5A677E35E}" type="presParOf" srcId="{182576AD-D7AF-4824-95F5-05CECC3F2CE6}" destId="{1A5BE472-5162-491B-852C-0FD8FF38D6FB}" srcOrd="7" destOrd="0" presId="urn:microsoft.com/office/officeart/2005/8/layout/orgChart1"/>
    <dgm:cxn modelId="{64271854-74E3-4EC5-B934-7CF4F377FE45}" type="presParOf" srcId="{1A5BE472-5162-491B-852C-0FD8FF38D6FB}" destId="{3AF03DA4-12FF-4D95-9AB9-F283CA0AEB82}" srcOrd="0" destOrd="0" presId="urn:microsoft.com/office/officeart/2005/8/layout/orgChart1"/>
    <dgm:cxn modelId="{7CC004B3-C162-495B-A4EC-E1330B3B4813}" type="presParOf" srcId="{3AF03DA4-12FF-4D95-9AB9-F283CA0AEB82}" destId="{3E1228A2-F295-400D-BECF-7CB5465F79B2}" srcOrd="0" destOrd="0" presId="urn:microsoft.com/office/officeart/2005/8/layout/orgChart1"/>
    <dgm:cxn modelId="{7D14AE01-9F6C-476E-86E0-772635FCEB8B}" type="presParOf" srcId="{3AF03DA4-12FF-4D95-9AB9-F283CA0AEB82}" destId="{41B75421-4B7D-4692-A946-DEF363540D7A}" srcOrd="1" destOrd="0" presId="urn:microsoft.com/office/officeart/2005/8/layout/orgChart1"/>
    <dgm:cxn modelId="{2C83D5EB-67A9-4274-A0D8-2415EB923279}" type="presParOf" srcId="{1A5BE472-5162-491B-852C-0FD8FF38D6FB}" destId="{144648EE-7B56-44DF-9B5F-BA5A4119666D}" srcOrd="1" destOrd="0" presId="urn:microsoft.com/office/officeart/2005/8/layout/orgChart1"/>
    <dgm:cxn modelId="{027C7616-9987-4E71-9468-441A7BE3C678}" type="presParOf" srcId="{1A5BE472-5162-491B-852C-0FD8FF38D6FB}" destId="{B492F03F-5D5D-45E5-95D7-0DDA7C7B38A0}" srcOrd="2" destOrd="0" presId="urn:microsoft.com/office/officeart/2005/8/layout/orgChart1"/>
    <dgm:cxn modelId="{4CA392A3-3871-4B22-B39D-64FD74CD9527}" type="presParOf" srcId="{182576AD-D7AF-4824-95F5-05CECC3F2CE6}" destId="{B69B9C57-59BA-448E-ACEC-E38E92A0B554}" srcOrd="8" destOrd="0" presId="urn:microsoft.com/office/officeart/2005/8/layout/orgChart1"/>
    <dgm:cxn modelId="{8A0EEC74-D1C0-435D-B9D9-3A01A79F2A9E}" type="presParOf" srcId="{182576AD-D7AF-4824-95F5-05CECC3F2CE6}" destId="{B7F6D41F-C861-44C1-B17F-BA379FFAE890}" srcOrd="9" destOrd="0" presId="urn:microsoft.com/office/officeart/2005/8/layout/orgChart1"/>
    <dgm:cxn modelId="{B281ED16-BAA6-4699-A8C6-FFFDE7D7755D}" type="presParOf" srcId="{B7F6D41F-C861-44C1-B17F-BA379FFAE890}" destId="{4E7F94D0-2D8B-4FFD-8ED6-7B87102274B5}" srcOrd="0" destOrd="0" presId="urn:microsoft.com/office/officeart/2005/8/layout/orgChart1"/>
    <dgm:cxn modelId="{455A8233-F5A4-44CB-885F-74ED59A673EA}" type="presParOf" srcId="{4E7F94D0-2D8B-4FFD-8ED6-7B87102274B5}" destId="{087B0921-4D52-4317-A354-D1FCB2A19F0A}" srcOrd="0" destOrd="0" presId="urn:microsoft.com/office/officeart/2005/8/layout/orgChart1"/>
    <dgm:cxn modelId="{D6317F6B-52DF-4D4A-82EA-5650E9736041}" type="presParOf" srcId="{4E7F94D0-2D8B-4FFD-8ED6-7B87102274B5}" destId="{14A4ADA9-8157-480C-A6EA-EB7F3B7C9885}" srcOrd="1" destOrd="0" presId="urn:microsoft.com/office/officeart/2005/8/layout/orgChart1"/>
    <dgm:cxn modelId="{277E0F4A-9156-4629-A73F-6D3042E8DD45}" type="presParOf" srcId="{B7F6D41F-C861-44C1-B17F-BA379FFAE890}" destId="{26D299A4-C28D-4744-A1DC-3B67B681B48E}" srcOrd="1" destOrd="0" presId="urn:microsoft.com/office/officeart/2005/8/layout/orgChart1"/>
    <dgm:cxn modelId="{9A7857E6-7738-4C45-AEB4-E775204431E0}" type="presParOf" srcId="{B7F6D41F-C861-44C1-B17F-BA379FFAE890}" destId="{156472D3-4D9E-408B-8935-3F22C5CF9C8C}" srcOrd="2" destOrd="0" presId="urn:microsoft.com/office/officeart/2005/8/layout/orgChart1"/>
    <dgm:cxn modelId="{2B188D3B-4C82-4D0E-9036-DE7CFD7285BD}" type="presParOf" srcId="{C534B794-0423-4D58-BFC3-AA0FA45997F5}" destId="{896C612D-6A39-4B8F-99C1-9EA09DB9C315}" srcOrd="2" destOrd="0" presId="urn:microsoft.com/office/officeart/2005/8/layout/orgChart1"/>
    <dgm:cxn modelId="{EDB100A3-2A3B-4F1D-8681-24D05A0D3303}" type="presParOf" srcId="{F7C5EE0C-6EC9-480E-BAEE-91B5F0274206}" destId="{0D7C39ED-E843-4156-B88F-2B47DE49ABE7}"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41B3CE-CFB1-4570-BACB-0E0AD58BB3B5}">
      <dsp:nvSpPr>
        <dsp:cNvPr id="0" name=""/>
        <dsp:cNvSpPr/>
      </dsp:nvSpPr>
      <dsp:spPr>
        <a:xfrm>
          <a:off x="2660357" y="664856"/>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03480" y="707856"/>
        <a:ext cx="27202" cy="5440"/>
      </dsp:txXfrm>
    </dsp:sp>
    <dsp:sp modelId="{81CAF7DA-1DDD-4117-B90A-DB9AC234F4ED}">
      <dsp:nvSpPr>
        <dsp:cNvPr id="0" name=""/>
        <dsp:cNvSpPr/>
      </dsp:nvSpPr>
      <dsp:spPr>
        <a:xfrm>
          <a:off x="296733" y="949"/>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a:t>Clear Design</a:t>
          </a:r>
          <a:endParaRPr lang="en-GB" sz="1800" kern="1200"/>
        </a:p>
      </dsp:txBody>
      <dsp:txXfrm>
        <a:off x="296733" y="949"/>
        <a:ext cx="2365424" cy="1419254"/>
      </dsp:txXfrm>
    </dsp:sp>
    <dsp:sp modelId="{2F8360E9-DE01-4B58-A911-E12340CBB3BB}">
      <dsp:nvSpPr>
        <dsp:cNvPr id="0" name=""/>
        <dsp:cNvSpPr/>
      </dsp:nvSpPr>
      <dsp:spPr>
        <a:xfrm>
          <a:off x="5569829" y="664856"/>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812952" y="707856"/>
        <a:ext cx="27202" cy="5440"/>
      </dsp:txXfrm>
    </dsp:sp>
    <dsp:sp modelId="{1212F749-88B8-45E5-A446-BB444E0CFFD9}">
      <dsp:nvSpPr>
        <dsp:cNvPr id="0" name=""/>
        <dsp:cNvSpPr/>
      </dsp:nvSpPr>
      <dsp:spPr>
        <a:xfrm>
          <a:off x="3206205" y="949"/>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a:t>Intuitive Interface</a:t>
          </a:r>
          <a:endParaRPr lang="en-GB" sz="2000" kern="1200"/>
        </a:p>
      </dsp:txBody>
      <dsp:txXfrm>
        <a:off x="3206205" y="949"/>
        <a:ext cx="2365424" cy="1419254"/>
      </dsp:txXfrm>
    </dsp:sp>
    <dsp:sp modelId="{D7872DA1-744F-4DD2-A7AB-5276FF9CADD3}">
      <dsp:nvSpPr>
        <dsp:cNvPr id="0" name=""/>
        <dsp:cNvSpPr/>
      </dsp:nvSpPr>
      <dsp:spPr>
        <a:xfrm>
          <a:off x="8479301" y="664856"/>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8722424" y="707856"/>
        <a:ext cx="27202" cy="5440"/>
      </dsp:txXfrm>
    </dsp:sp>
    <dsp:sp modelId="{4E068BBF-30FC-40A0-833C-B69612C3AF3A}">
      <dsp:nvSpPr>
        <dsp:cNvPr id="0" name=""/>
        <dsp:cNvSpPr/>
      </dsp:nvSpPr>
      <dsp:spPr>
        <a:xfrm>
          <a:off x="6115677" y="949"/>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rtl="0">
            <a:lnSpc>
              <a:spcPct val="90000"/>
            </a:lnSpc>
            <a:spcBef>
              <a:spcPct val="0"/>
            </a:spcBef>
            <a:spcAft>
              <a:spcPct val="35000"/>
            </a:spcAft>
            <a:buNone/>
          </a:pPr>
          <a:r>
            <a:rPr lang="en-US" sz="2000" kern="1200"/>
            <a:t>E-</a:t>
          </a:r>
          <a:r>
            <a:rPr lang="en-US" sz="2000" kern="1200">
              <a:latin typeface="Palatino Linotype" panose="02040502050505030304"/>
            </a:rPr>
            <a:t> </a:t>
          </a:r>
          <a:r>
            <a:rPr lang="en-US" sz="2000" kern="1200"/>
            <a:t>Basket</a:t>
          </a:r>
          <a:endParaRPr lang="en-GB" sz="2000" kern="1200">
            <a:latin typeface="Palatino Linotype" panose="02040502050505030304"/>
          </a:endParaRPr>
        </a:p>
      </dsp:txBody>
      <dsp:txXfrm>
        <a:off x="6115677" y="949"/>
        <a:ext cx="2365424" cy="1419254"/>
      </dsp:txXfrm>
    </dsp:sp>
    <dsp:sp modelId="{4CEACFF4-7E78-4A5B-9412-1563947CD745}">
      <dsp:nvSpPr>
        <dsp:cNvPr id="0" name=""/>
        <dsp:cNvSpPr/>
      </dsp:nvSpPr>
      <dsp:spPr>
        <a:xfrm>
          <a:off x="1479445" y="1418404"/>
          <a:ext cx="8728415" cy="513447"/>
        </a:xfrm>
        <a:custGeom>
          <a:avLst/>
          <a:gdLst/>
          <a:ahLst/>
          <a:cxnLst/>
          <a:rect l="0" t="0" r="0" b="0"/>
          <a:pathLst>
            <a:path>
              <a:moveTo>
                <a:pt x="8728415" y="0"/>
              </a:moveTo>
              <a:lnTo>
                <a:pt x="8728415" y="273823"/>
              </a:lnTo>
              <a:lnTo>
                <a:pt x="0" y="273823"/>
              </a:lnTo>
              <a:lnTo>
                <a:pt x="0" y="513447"/>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625019" y="1672407"/>
        <a:ext cx="437267" cy="5440"/>
      </dsp:txXfrm>
    </dsp:sp>
    <dsp:sp modelId="{59DAB623-FB3B-4D4A-B9FC-D9489E19F439}">
      <dsp:nvSpPr>
        <dsp:cNvPr id="0" name=""/>
        <dsp:cNvSpPr/>
      </dsp:nvSpPr>
      <dsp:spPr>
        <a:xfrm>
          <a:off x="9025149" y="949"/>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a:t>Cards and other payment options</a:t>
          </a:r>
          <a:endParaRPr lang="en-GB" sz="1600" kern="1200"/>
        </a:p>
      </dsp:txBody>
      <dsp:txXfrm>
        <a:off x="9025149" y="949"/>
        <a:ext cx="2365424" cy="1419254"/>
      </dsp:txXfrm>
    </dsp:sp>
    <dsp:sp modelId="{7CA5E2D7-D1C3-47D4-9AD6-5DBF434D20C9}">
      <dsp:nvSpPr>
        <dsp:cNvPr id="0" name=""/>
        <dsp:cNvSpPr/>
      </dsp:nvSpPr>
      <dsp:spPr>
        <a:xfrm>
          <a:off x="2660357" y="2628159"/>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03480" y="2671158"/>
        <a:ext cx="27202" cy="5440"/>
      </dsp:txXfrm>
    </dsp:sp>
    <dsp:sp modelId="{2D059DF6-FF5B-459F-9476-136374A04B02}">
      <dsp:nvSpPr>
        <dsp:cNvPr id="0" name=""/>
        <dsp:cNvSpPr/>
      </dsp:nvSpPr>
      <dsp:spPr>
        <a:xfrm>
          <a:off x="296733" y="1964251"/>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kern="1200"/>
            <a:t>Login</a:t>
          </a:r>
          <a:r>
            <a:rPr lang="en-US" sz="1800" kern="1200">
              <a:latin typeface="Palatino Linotype" panose="02040502050505030304"/>
            </a:rPr>
            <a:t> </a:t>
          </a:r>
        </a:p>
        <a:p>
          <a:pPr marL="0" lvl="0" indent="0" algn="ctr" defTabSz="800100" rtl="0">
            <a:lnSpc>
              <a:spcPct val="90000"/>
            </a:lnSpc>
            <a:spcBef>
              <a:spcPct val="0"/>
            </a:spcBef>
            <a:spcAft>
              <a:spcPct val="35000"/>
            </a:spcAft>
            <a:buNone/>
          </a:pPr>
          <a:r>
            <a:rPr lang="en-US" sz="1800" kern="1200"/>
            <a:t>And</a:t>
          </a:r>
          <a:r>
            <a:rPr lang="en-US" sz="1800" kern="1200">
              <a:latin typeface="Palatino Linotype" panose="02040502050505030304"/>
            </a:rPr>
            <a:t> </a:t>
          </a:r>
        </a:p>
        <a:p>
          <a:pPr marL="0" lvl="0" indent="0" algn="ctr" defTabSz="800100">
            <a:lnSpc>
              <a:spcPct val="90000"/>
            </a:lnSpc>
            <a:spcBef>
              <a:spcPct val="0"/>
            </a:spcBef>
            <a:spcAft>
              <a:spcPct val="35000"/>
            </a:spcAft>
            <a:buNone/>
          </a:pPr>
          <a:r>
            <a:rPr lang="en-GB" sz="1800" kern="1200"/>
            <a:t>Registration</a:t>
          </a:r>
          <a:endParaRPr lang="en-GB" sz="1300" kern="1200"/>
        </a:p>
      </dsp:txBody>
      <dsp:txXfrm>
        <a:off x="296733" y="1964251"/>
        <a:ext cx="2365424" cy="1419254"/>
      </dsp:txXfrm>
    </dsp:sp>
    <dsp:sp modelId="{2A6E8834-B563-4B97-BE61-1986D22B334E}">
      <dsp:nvSpPr>
        <dsp:cNvPr id="0" name=""/>
        <dsp:cNvSpPr/>
      </dsp:nvSpPr>
      <dsp:spPr>
        <a:xfrm>
          <a:off x="5569829" y="2628159"/>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812952" y="2671158"/>
        <a:ext cx="27202" cy="5440"/>
      </dsp:txXfrm>
    </dsp:sp>
    <dsp:sp modelId="{6D5F4CCA-3769-4C1D-A335-44CEA54793D2}">
      <dsp:nvSpPr>
        <dsp:cNvPr id="0" name=""/>
        <dsp:cNvSpPr/>
      </dsp:nvSpPr>
      <dsp:spPr>
        <a:xfrm>
          <a:off x="3206205" y="1964251"/>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kern="1200"/>
            <a:t>User Page</a:t>
          </a:r>
          <a:r>
            <a:rPr lang="en-US" sz="2400" kern="1200">
              <a:latin typeface="Palatino Linotype" panose="02040502050505030304"/>
            </a:rPr>
            <a:t> </a:t>
          </a:r>
          <a:endParaRPr lang="en-GB" sz="2400" kern="1200"/>
        </a:p>
      </dsp:txBody>
      <dsp:txXfrm>
        <a:off x="3206205" y="1964251"/>
        <a:ext cx="2365424" cy="1419254"/>
      </dsp:txXfrm>
    </dsp:sp>
    <dsp:sp modelId="{A895872C-D4F1-49CD-9CCB-F42F0A444B6F}">
      <dsp:nvSpPr>
        <dsp:cNvPr id="0" name=""/>
        <dsp:cNvSpPr/>
      </dsp:nvSpPr>
      <dsp:spPr>
        <a:xfrm>
          <a:off x="8479301" y="2628159"/>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8722424" y="2671158"/>
        <a:ext cx="27202" cy="5440"/>
      </dsp:txXfrm>
    </dsp:sp>
    <dsp:sp modelId="{20CD1F78-154D-49A0-9E67-1EAC20CD9E9D}">
      <dsp:nvSpPr>
        <dsp:cNvPr id="0" name=""/>
        <dsp:cNvSpPr/>
      </dsp:nvSpPr>
      <dsp:spPr>
        <a:xfrm>
          <a:off x="6115677" y="1964251"/>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a:t>Order management</a:t>
          </a:r>
          <a:endParaRPr lang="en-GB" sz="1800" kern="1200"/>
        </a:p>
      </dsp:txBody>
      <dsp:txXfrm>
        <a:off x="6115677" y="1964251"/>
        <a:ext cx="2365424" cy="1419254"/>
      </dsp:txXfrm>
    </dsp:sp>
    <dsp:sp modelId="{462C69B5-0E61-492E-B2DE-DD39EFB6DF3C}">
      <dsp:nvSpPr>
        <dsp:cNvPr id="0" name=""/>
        <dsp:cNvSpPr/>
      </dsp:nvSpPr>
      <dsp:spPr>
        <a:xfrm>
          <a:off x="1479445" y="3381706"/>
          <a:ext cx="8728415" cy="513447"/>
        </a:xfrm>
        <a:custGeom>
          <a:avLst/>
          <a:gdLst/>
          <a:ahLst/>
          <a:cxnLst/>
          <a:rect l="0" t="0" r="0" b="0"/>
          <a:pathLst>
            <a:path>
              <a:moveTo>
                <a:pt x="8728415" y="0"/>
              </a:moveTo>
              <a:lnTo>
                <a:pt x="8728415" y="273823"/>
              </a:lnTo>
              <a:lnTo>
                <a:pt x="0" y="273823"/>
              </a:lnTo>
              <a:lnTo>
                <a:pt x="0" y="513447"/>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625019" y="3635709"/>
        <a:ext cx="437267" cy="5440"/>
      </dsp:txXfrm>
    </dsp:sp>
    <dsp:sp modelId="{DD97CEAD-B06A-4567-9AF5-56F45D0012D3}">
      <dsp:nvSpPr>
        <dsp:cNvPr id="0" name=""/>
        <dsp:cNvSpPr/>
      </dsp:nvSpPr>
      <dsp:spPr>
        <a:xfrm>
          <a:off x="9025149" y="1964251"/>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a:t>Report gene</a:t>
          </a:r>
        </a:p>
        <a:p>
          <a:pPr marL="0" lvl="0" indent="0" algn="ctr" defTabSz="889000">
            <a:lnSpc>
              <a:spcPct val="90000"/>
            </a:lnSpc>
            <a:spcBef>
              <a:spcPct val="0"/>
            </a:spcBef>
            <a:spcAft>
              <a:spcPct val="35000"/>
            </a:spcAft>
            <a:buNone/>
          </a:pPr>
          <a:r>
            <a:rPr lang="en-US" sz="2000" kern="1200"/>
            <a:t>ration</a:t>
          </a:r>
          <a:endParaRPr lang="en-GB" sz="2000" kern="1200"/>
        </a:p>
      </dsp:txBody>
      <dsp:txXfrm>
        <a:off x="9025149" y="1964251"/>
        <a:ext cx="2365424" cy="1419254"/>
      </dsp:txXfrm>
    </dsp:sp>
    <dsp:sp modelId="{40D5E744-7DBE-40C7-985F-C46E57C79DCE}">
      <dsp:nvSpPr>
        <dsp:cNvPr id="0" name=""/>
        <dsp:cNvSpPr/>
      </dsp:nvSpPr>
      <dsp:spPr>
        <a:xfrm>
          <a:off x="2660357" y="4591461"/>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03480" y="4634460"/>
        <a:ext cx="27202" cy="5440"/>
      </dsp:txXfrm>
    </dsp:sp>
    <dsp:sp modelId="{7640D286-1450-463C-A621-5A325C3AA101}">
      <dsp:nvSpPr>
        <dsp:cNvPr id="0" name=""/>
        <dsp:cNvSpPr/>
      </dsp:nvSpPr>
      <dsp:spPr>
        <a:xfrm>
          <a:off x="296733" y="3927553"/>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a:t>Clear Image and description of the items</a:t>
          </a:r>
          <a:endParaRPr lang="en-GB" sz="1600" kern="1200"/>
        </a:p>
      </dsp:txBody>
      <dsp:txXfrm>
        <a:off x="296733" y="3927553"/>
        <a:ext cx="2365424" cy="1419254"/>
      </dsp:txXfrm>
    </dsp:sp>
    <dsp:sp modelId="{DBA826C9-5EF1-41D6-A560-913588D2E440}">
      <dsp:nvSpPr>
        <dsp:cNvPr id="0" name=""/>
        <dsp:cNvSpPr/>
      </dsp:nvSpPr>
      <dsp:spPr>
        <a:xfrm>
          <a:off x="5569829" y="4591461"/>
          <a:ext cx="513447" cy="91440"/>
        </a:xfrm>
        <a:custGeom>
          <a:avLst/>
          <a:gdLst/>
          <a:ahLst/>
          <a:cxnLst/>
          <a:rect l="0" t="0" r="0" b="0"/>
          <a:pathLst>
            <a:path>
              <a:moveTo>
                <a:pt x="0" y="45720"/>
              </a:moveTo>
              <a:lnTo>
                <a:pt x="513447" y="45720"/>
              </a:lnTo>
            </a:path>
          </a:pathLst>
        </a:custGeom>
        <a:noFill/>
        <a:ln w="9525" cap="flat" cmpd="sng" algn="ctr">
          <a:solidFill>
            <a:schemeClr val="accent1">
              <a:hueOff val="0"/>
              <a:satOff val="0"/>
              <a:lumOff val="0"/>
              <a:alphaOff val="0"/>
            </a:schemeClr>
          </a:solidFill>
          <a:prstDash val="solid"/>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812952" y="4634460"/>
        <a:ext cx="27202" cy="5440"/>
      </dsp:txXfrm>
    </dsp:sp>
    <dsp:sp modelId="{A3C8961C-1668-4709-93CA-1BE42E7CB3C1}">
      <dsp:nvSpPr>
        <dsp:cNvPr id="0" name=""/>
        <dsp:cNvSpPr/>
      </dsp:nvSpPr>
      <dsp:spPr>
        <a:xfrm>
          <a:off x="3206205" y="3927553"/>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a:t>Automatic supplies order</a:t>
          </a:r>
          <a:endParaRPr lang="en-GB" sz="1800" kern="1200"/>
        </a:p>
      </dsp:txBody>
      <dsp:txXfrm>
        <a:off x="3206205" y="3927553"/>
        <a:ext cx="2365424" cy="1419254"/>
      </dsp:txXfrm>
    </dsp:sp>
    <dsp:sp modelId="{03D8065E-093A-4385-94C3-741614F729D2}">
      <dsp:nvSpPr>
        <dsp:cNvPr id="0" name=""/>
        <dsp:cNvSpPr/>
      </dsp:nvSpPr>
      <dsp:spPr>
        <a:xfrm>
          <a:off x="6115677" y="3927553"/>
          <a:ext cx="2365424" cy="1419254"/>
        </a:xfrm>
        <a:prstGeom prst="rect">
          <a:avLst/>
        </a:prstGeom>
        <a:solidFill>
          <a:schemeClr val="accent3">
            <a:lumMod val="75000"/>
          </a:schemeClr>
        </a:solidFill>
        <a:ln>
          <a:solidFill>
            <a:schemeClr val="tx1"/>
          </a:solid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kern="1200"/>
            <a:t>Sales tracking</a:t>
          </a:r>
          <a:r>
            <a:rPr lang="en-US" sz="1800" kern="1200">
              <a:latin typeface="Palatino Linotype" panose="02040502050505030304"/>
            </a:rPr>
            <a:t> </a:t>
          </a:r>
          <a:endParaRPr lang="en-GB" sz="1800" kern="1200"/>
        </a:p>
      </dsp:txBody>
      <dsp:txXfrm>
        <a:off x="6115677" y="3927553"/>
        <a:ext cx="2365424" cy="14192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51AA55-BBE3-441F-8E0D-F4D77F834176}">
      <dsp:nvSpPr>
        <dsp:cNvPr id="0" name=""/>
        <dsp:cNvSpPr/>
      </dsp:nvSpPr>
      <dsp:spPr>
        <a:xfrm>
          <a:off x="2912779" y="1608762"/>
          <a:ext cx="2044807" cy="1768841"/>
        </a:xfrm>
        <a:prstGeom prst="hexagon">
          <a:avLst>
            <a:gd name="adj" fmla="val 2857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a:t>Team Project</a:t>
          </a:r>
        </a:p>
      </dsp:txBody>
      <dsp:txXfrm>
        <a:off x="3251632" y="1901884"/>
        <a:ext cx="1367101" cy="1182597"/>
      </dsp:txXfrm>
    </dsp:sp>
    <dsp:sp modelId="{B7B759AB-56DF-4699-93EA-E87A6021686E}">
      <dsp:nvSpPr>
        <dsp:cNvPr id="0" name=""/>
        <dsp:cNvSpPr/>
      </dsp:nvSpPr>
      <dsp:spPr>
        <a:xfrm>
          <a:off x="4193221" y="762491"/>
          <a:ext cx="771499" cy="664749"/>
        </a:xfrm>
        <a:prstGeom prst="hexagon">
          <a:avLst>
            <a:gd name="adj" fmla="val 28900"/>
            <a:gd name="vf" fmla="val 115470"/>
          </a:avLst>
        </a:prstGeom>
        <a:gradFill rotWithShape="0">
          <a:gsLst>
            <a:gs pos="0">
              <a:schemeClr val="accent2">
                <a:tint val="40000"/>
                <a:hueOff val="0"/>
                <a:satOff val="0"/>
                <a:lumOff val="0"/>
                <a:alphaOff val="0"/>
                <a:tint val="98000"/>
                <a:satMod val="110000"/>
                <a:lumMod val="104000"/>
              </a:schemeClr>
            </a:gs>
            <a:gs pos="69000">
              <a:schemeClr val="accent2">
                <a:tint val="40000"/>
                <a:hueOff val="0"/>
                <a:satOff val="0"/>
                <a:lumOff val="0"/>
                <a:alphaOff val="0"/>
                <a:shade val="88000"/>
                <a:satMod val="130000"/>
                <a:lumMod val="92000"/>
              </a:schemeClr>
            </a:gs>
            <a:gs pos="100000">
              <a:schemeClr val="accent2">
                <a:tint val="40000"/>
                <a:hueOff val="0"/>
                <a:satOff val="0"/>
                <a:lumOff val="0"/>
                <a:alphaOff val="0"/>
                <a:shade val="78000"/>
                <a:satMod val="130000"/>
                <a:lumMod val="92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2EB9A4CA-B55D-4E08-82BB-ABE34A193629}">
      <dsp:nvSpPr>
        <dsp:cNvPr id="0" name=""/>
        <dsp:cNvSpPr/>
      </dsp:nvSpPr>
      <dsp:spPr>
        <a:xfrm>
          <a:off x="3101135" y="0"/>
          <a:ext cx="1675705" cy="1449681"/>
        </a:xfrm>
        <a:prstGeom prst="hexagon">
          <a:avLst>
            <a:gd name="adj" fmla="val 28570"/>
            <a:gd name="vf" fmla="val 115470"/>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b="1" kern="1200">
              <a:solidFill>
                <a:schemeClr val="tx1"/>
              </a:solidFill>
            </a:rPr>
            <a:t>Dominic</a:t>
          </a:r>
        </a:p>
        <a:p>
          <a:pPr marL="57150" lvl="1" indent="-57150" algn="l" defTabSz="466725">
            <a:lnSpc>
              <a:spcPct val="90000"/>
            </a:lnSpc>
            <a:spcBef>
              <a:spcPct val="0"/>
            </a:spcBef>
            <a:spcAft>
              <a:spcPct val="15000"/>
            </a:spcAft>
            <a:buChar char="•"/>
          </a:pPr>
          <a:r>
            <a:rPr lang="en-GB" sz="1050" b="1" kern="1200">
              <a:solidFill>
                <a:schemeClr val="tx1"/>
              </a:solidFill>
            </a:rPr>
            <a:t>Team management</a:t>
          </a:r>
        </a:p>
        <a:p>
          <a:pPr marL="57150" lvl="1" indent="-57150" algn="l" defTabSz="466725">
            <a:lnSpc>
              <a:spcPct val="90000"/>
            </a:lnSpc>
            <a:spcBef>
              <a:spcPct val="0"/>
            </a:spcBef>
            <a:spcAft>
              <a:spcPct val="15000"/>
            </a:spcAft>
            <a:buChar char="•"/>
          </a:pPr>
          <a:r>
            <a:rPr lang="en-GB" sz="1050" b="1" kern="1200">
              <a:solidFill>
                <a:schemeClr val="tx1"/>
              </a:solidFill>
            </a:rPr>
            <a:t>Integration F-B End</a:t>
          </a:r>
        </a:p>
      </dsp:txBody>
      <dsp:txXfrm>
        <a:off x="3378835" y="240243"/>
        <a:ext cx="1120305" cy="969195"/>
      </dsp:txXfrm>
    </dsp:sp>
    <dsp:sp modelId="{7E0F247A-8537-4890-8918-0A9BC0B91DC6}">
      <dsp:nvSpPr>
        <dsp:cNvPr id="0" name=""/>
        <dsp:cNvSpPr/>
      </dsp:nvSpPr>
      <dsp:spPr>
        <a:xfrm>
          <a:off x="5093622" y="2005218"/>
          <a:ext cx="771499" cy="664749"/>
        </a:xfrm>
        <a:prstGeom prst="hexagon">
          <a:avLst>
            <a:gd name="adj" fmla="val 28900"/>
            <a:gd name="vf" fmla="val 115470"/>
          </a:avLst>
        </a:prstGeom>
        <a:gradFill rotWithShape="0">
          <a:gsLst>
            <a:gs pos="0">
              <a:schemeClr val="accent2">
                <a:tint val="40000"/>
                <a:hueOff val="0"/>
                <a:satOff val="0"/>
                <a:lumOff val="0"/>
                <a:alphaOff val="0"/>
                <a:tint val="98000"/>
                <a:satMod val="110000"/>
                <a:lumMod val="104000"/>
              </a:schemeClr>
            </a:gs>
            <a:gs pos="69000">
              <a:schemeClr val="accent2">
                <a:tint val="40000"/>
                <a:hueOff val="0"/>
                <a:satOff val="0"/>
                <a:lumOff val="0"/>
                <a:alphaOff val="0"/>
                <a:shade val="88000"/>
                <a:satMod val="130000"/>
                <a:lumMod val="92000"/>
              </a:schemeClr>
            </a:gs>
            <a:gs pos="100000">
              <a:schemeClr val="accent2">
                <a:tint val="40000"/>
                <a:hueOff val="0"/>
                <a:satOff val="0"/>
                <a:lumOff val="0"/>
                <a:alphaOff val="0"/>
                <a:shade val="78000"/>
                <a:satMod val="130000"/>
                <a:lumMod val="92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B0CD9EA7-CA52-412C-B00B-AF4F6ED978CE}">
      <dsp:nvSpPr>
        <dsp:cNvPr id="0" name=""/>
        <dsp:cNvSpPr/>
      </dsp:nvSpPr>
      <dsp:spPr>
        <a:xfrm>
          <a:off x="4637952" y="891651"/>
          <a:ext cx="1675705" cy="1449681"/>
        </a:xfrm>
        <a:prstGeom prst="hexagon">
          <a:avLst>
            <a:gd name="adj" fmla="val 28570"/>
            <a:gd name="vf" fmla="val 115470"/>
          </a:avLst>
        </a:prstGeom>
        <a:gradFill rotWithShape="0">
          <a:gsLst>
            <a:gs pos="0">
              <a:schemeClr val="accent3">
                <a:hueOff val="0"/>
                <a:satOff val="0"/>
                <a:lumOff val="0"/>
                <a:alphaOff val="0"/>
                <a:tint val="98000"/>
                <a:satMod val="110000"/>
                <a:lumMod val="104000"/>
              </a:schemeClr>
            </a:gs>
            <a:gs pos="69000">
              <a:schemeClr val="accent3">
                <a:hueOff val="0"/>
                <a:satOff val="0"/>
                <a:lumOff val="0"/>
                <a:alphaOff val="0"/>
                <a:shade val="88000"/>
                <a:satMod val="130000"/>
                <a:lumMod val="92000"/>
              </a:schemeClr>
            </a:gs>
            <a:gs pos="100000">
              <a:schemeClr val="accent3">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b="1" kern="1200">
              <a:solidFill>
                <a:schemeClr val="tx1"/>
              </a:solidFill>
            </a:rPr>
            <a:t>Md Tanvir</a:t>
          </a:r>
        </a:p>
        <a:p>
          <a:pPr marL="57150" lvl="1" indent="-57150" algn="l" defTabSz="466725">
            <a:lnSpc>
              <a:spcPct val="90000"/>
            </a:lnSpc>
            <a:spcBef>
              <a:spcPct val="0"/>
            </a:spcBef>
            <a:spcAft>
              <a:spcPct val="15000"/>
            </a:spcAft>
            <a:buChar char="•"/>
          </a:pPr>
          <a:r>
            <a:rPr lang="en-GB" sz="1050" b="1" kern="1200">
              <a:solidFill>
                <a:schemeClr val="tx1"/>
              </a:solidFill>
            </a:rPr>
            <a:t>Project Manager</a:t>
          </a:r>
        </a:p>
        <a:p>
          <a:pPr marL="57150" lvl="1" indent="-57150" algn="l" defTabSz="466725">
            <a:lnSpc>
              <a:spcPct val="90000"/>
            </a:lnSpc>
            <a:spcBef>
              <a:spcPct val="0"/>
            </a:spcBef>
            <a:spcAft>
              <a:spcPct val="15000"/>
            </a:spcAft>
            <a:buChar char="•"/>
          </a:pPr>
          <a:r>
            <a:rPr lang="en-GB" sz="1050" b="1" kern="1200">
              <a:solidFill>
                <a:schemeClr val="tx1"/>
              </a:solidFill>
            </a:rPr>
            <a:t>Meetings</a:t>
          </a:r>
        </a:p>
        <a:p>
          <a:pPr marL="57150" lvl="1" indent="-57150" algn="l" defTabSz="466725">
            <a:lnSpc>
              <a:spcPct val="90000"/>
            </a:lnSpc>
            <a:spcBef>
              <a:spcPct val="0"/>
            </a:spcBef>
            <a:spcAft>
              <a:spcPct val="15000"/>
            </a:spcAft>
            <a:buChar char="•"/>
          </a:pPr>
          <a:r>
            <a:rPr lang="en-GB" sz="1050" b="1" kern="1200">
              <a:solidFill>
                <a:schemeClr val="tx1"/>
              </a:solidFill>
            </a:rPr>
            <a:t>Research</a:t>
          </a:r>
        </a:p>
        <a:p>
          <a:pPr marL="57150" lvl="1" indent="-57150" algn="l" defTabSz="466725">
            <a:lnSpc>
              <a:spcPct val="90000"/>
            </a:lnSpc>
            <a:spcBef>
              <a:spcPct val="0"/>
            </a:spcBef>
            <a:spcAft>
              <a:spcPct val="15000"/>
            </a:spcAft>
            <a:buChar char="•"/>
          </a:pPr>
          <a:endParaRPr lang="en-GB" sz="1050" b="1" kern="1200">
            <a:solidFill>
              <a:schemeClr val="tx1"/>
            </a:solidFill>
          </a:endParaRPr>
        </a:p>
      </dsp:txBody>
      <dsp:txXfrm>
        <a:off x="4915652" y="1131894"/>
        <a:ext cx="1120305" cy="969195"/>
      </dsp:txXfrm>
    </dsp:sp>
    <dsp:sp modelId="{EE3B951B-342C-4039-B470-B5B2106BC20A}">
      <dsp:nvSpPr>
        <dsp:cNvPr id="0" name=""/>
        <dsp:cNvSpPr/>
      </dsp:nvSpPr>
      <dsp:spPr>
        <a:xfrm>
          <a:off x="4468145" y="3408024"/>
          <a:ext cx="771499" cy="664749"/>
        </a:xfrm>
        <a:prstGeom prst="hexagon">
          <a:avLst>
            <a:gd name="adj" fmla="val 28900"/>
            <a:gd name="vf" fmla="val 115470"/>
          </a:avLst>
        </a:prstGeom>
        <a:gradFill rotWithShape="0">
          <a:gsLst>
            <a:gs pos="0">
              <a:schemeClr val="accent2">
                <a:tint val="40000"/>
                <a:hueOff val="0"/>
                <a:satOff val="0"/>
                <a:lumOff val="0"/>
                <a:alphaOff val="0"/>
                <a:tint val="98000"/>
                <a:satMod val="110000"/>
                <a:lumMod val="104000"/>
              </a:schemeClr>
            </a:gs>
            <a:gs pos="69000">
              <a:schemeClr val="accent2">
                <a:tint val="40000"/>
                <a:hueOff val="0"/>
                <a:satOff val="0"/>
                <a:lumOff val="0"/>
                <a:alphaOff val="0"/>
                <a:shade val="88000"/>
                <a:satMod val="130000"/>
                <a:lumMod val="92000"/>
              </a:schemeClr>
            </a:gs>
            <a:gs pos="100000">
              <a:schemeClr val="accent2">
                <a:tint val="40000"/>
                <a:hueOff val="0"/>
                <a:satOff val="0"/>
                <a:lumOff val="0"/>
                <a:alphaOff val="0"/>
                <a:shade val="78000"/>
                <a:satMod val="130000"/>
                <a:lumMod val="92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6B7D0399-FE59-48F1-A6AC-5BFB3A30444A}">
      <dsp:nvSpPr>
        <dsp:cNvPr id="0" name=""/>
        <dsp:cNvSpPr/>
      </dsp:nvSpPr>
      <dsp:spPr>
        <a:xfrm>
          <a:off x="4637952" y="2644535"/>
          <a:ext cx="1675705" cy="1449681"/>
        </a:xfrm>
        <a:prstGeom prst="hexagon">
          <a:avLst>
            <a:gd name="adj" fmla="val 28570"/>
            <a:gd name="vf" fmla="val 115470"/>
          </a:avLst>
        </a:prstGeom>
        <a:gradFill rotWithShape="0">
          <a:gsLst>
            <a:gs pos="0">
              <a:schemeClr val="accent4">
                <a:hueOff val="0"/>
                <a:satOff val="0"/>
                <a:lumOff val="0"/>
                <a:alphaOff val="0"/>
                <a:tint val="98000"/>
                <a:satMod val="110000"/>
                <a:lumMod val="104000"/>
              </a:schemeClr>
            </a:gs>
            <a:gs pos="69000">
              <a:schemeClr val="accent4">
                <a:hueOff val="0"/>
                <a:satOff val="0"/>
                <a:lumOff val="0"/>
                <a:alphaOff val="0"/>
                <a:shade val="88000"/>
                <a:satMod val="130000"/>
                <a:lumMod val="92000"/>
              </a:schemeClr>
            </a:gs>
            <a:gs pos="100000">
              <a:schemeClr val="accent4">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b="1" kern="1200">
              <a:solidFill>
                <a:schemeClr val="tx1"/>
              </a:solidFill>
            </a:rPr>
            <a:t>Taha</a:t>
          </a:r>
        </a:p>
        <a:p>
          <a:pPr marL="57150" lvl="1" indent="-57150" algn="l" defTabSz="466725">
            <a:lnSpc>
              <a:spcPct val="90000"/>
            </a:lnSpc>
            <a:spcBef>
              <a:spcPct val="0"/>
            </a:spcBef>
            <a:spcAft>
              <a:spcPct val="15000"/>
            </a:spcAft>
            <a:buChar char="•"/>
          </a:pPr>
          <a:r>
            <a:rPr lang="en-GB" sz="1050" b="1" kern="1200">
              <a:solidFill>
                <a:schemeClr val="tx1"/>
              </a:solidFill>
            </a:rPr>
            <a:t>Design </a:t>
          </a:r>
        </a:p>
        <a:p>
          <a:pPr marL="57150" lvl="1" indent="-57150" algn="l" defTabSz="466725">
            <a:lnSpc>
              <a:spcPct val="90000"/>
            </a:lnSpc>
            <a:spcBef>
              <a:spcPct val="0"/>
            </a:spcBef>
            <a:spcAft>
              <a:spcPct val="15000"/>
            </a:spcAft>
            <a:buChar char="•"/>
          </a:pPr>
          <a:r>
            <a:rPr lang="en-GB" sz="1050" b="1" kern="1200">
              <a:solidFill>
                <a:schemeClr val="tx1"/>
              </a:solidFill>
            </a:rPr>
            <a:t>Front End</a:t>
          </a:r>
        </a:p>
        <a:p>
          <a:pPr marL="57150" lvl="1" indent="-57150" algn="l" defTabSz="466725">
            <a:lnSpc>
              <a:spcPct val="90000"/>
            </a:lnSpc>
            <a:spcBef>
              <a:spcPct val="0"/>
            </a:spcBef>
            <a:spcAft>
              <a:spcPct val="15000"/>
            </a:spcAft>
            <a:buChar char="•"/>
          </a:pPr>
          <a:r>
            <a:rPr lang="en-GB" sz="1050" b="1" kern="1200">
              <a:solidFill>
                <a:schemeClr val="tx1"/>
              </a:solidFill>
            </a:rPr>
            <a:t>Back End </a:t>
          </a:r>
        </a:p>
      </dsp:txBody>
      <dsp:txXfrm>
        <a:off x="4915652" y="2884778"/>
        <a:ext cx="1120305" cy="969195"/>
      </dsp:txXfrm>
    </dsp:sp>
    <dsp:sp modelId="{D5C82D19-2E01-4E81-9B5A-0B5F179C2591}">
      <dsp:nvSpPr>
        <dsp:cNvPr id="0" name=""/>
        <dsp:cNvSpPr/>
      </dsp:nvSpPr>
      <dsp:spPr>
        <a:xfrm>
          <a:off x="2916584" y="3553640"/>
          <a:ext cx="771499" cy="664749"/>
        </a:xfrm>
        <a:prstGeom prst="hexagon">
          <a:avLst>
            <a:gd name="adj" fmla="val 28900"/>
            <a:gd name="vf" fmla="val 115470"/>
          </a:avLst>
        </a:prstGeom>
        <a:gradFill rotWithShape="0">
          <a:gsLst>
            <a:gs pos="0">
              <a:schemeClr val="accent2">
                <a:tint val="40000"/>
                <a:hueOff val="0"/>
                <a:satOff val="0"/>
                <a:lumOff val="0"/>
                <a:alphaOff val="0"/>
                <a:tint val="98000"/>
                <a:satMod val="110000"/>
                <a:lumMod val="104000"/>
              </a:schemeClr>
            </a:gs>
            <a:gs pos="69000">
              <a:schemeClr val="accent2">
                <a:tint val="40000"/>
                <a:hueOff val="0"/>
                <a:satOff val="0"/>
                <a:lumOff val="0"/>
                <a:alphaOff val="0"/>
                <a:shade val="88000"/>
                <a:satMod val="130000"/>
                <a:lumMod val="92000"/>
              </a:schemeClr>
            </a:gs>
            <a:gs pos="100000">
              <a:schemeClr val="accent2">
                <a:tint val="40000"/>
                <a:hueOff val="0"/>
                <a:satOff val="0"/>
                <a:lumOff val="0"/>
                <a:alphaOff val="0"/>
                <a:shade val="78000"/>
                <a:satMod val="130000"/>
                <a:lumMod val="92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C6BFF70D-4490-484B-A82C-0AD6ADAD8074}">
      <dsp:nvSpPr>
        <dsp:cNvPr id="0" name=""/>
        <dsp:cNvSpPr/>
      </dsp:nvSpPr>
      <dsp:spPr>
        <a:xfrm>
          <a:off x="3101135" y="3537184"/>
          <a:ext cx="1675705" cy="1449681"/>
        </a:xfrm>
        <a:prstGeom prst="hexagon">
          <a:avLst>
            <a:gd name="adj" fmla="val 28570"/>
            <a:gd name="vf" fmla="val 115470"/>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b="1" kern="1200">
              <a:solidFill>
                <a:schemeClr val="tx1"/>
              </a:solidFill>
            </a:rPr>
            <a:t>Remi</a:t>
          </a:r>
        </a:p>
        <a:p>
          <a:pPr marL="57150" lvl="1" indent="-57150" algn="l" defTabSz="466725">
            <a:lnSpc>
              <a:spcPct val="90000"/>
            </a:lnSpc>
            <a:spcBef>
              <a:spcPct val="0"/>
            </a:spcBef>
            <a:spcAft>
              <a:spcPct val="15000"/>
            </a:spcAft>
            <a:buChar char="•"/>
          </a:pPr>
          <a:r>
            <a:rPr lang="en-GB" sz="1050" b="1" kern="1200">
              <a:solidFill>
                <a:schemeClr val="tx1"/>
              </a:solidFill>
            </a:rPr>
            <a:t>Testing</a:t>
          </a:r>
        </a:p>
        <a:p>
          <a:pPr marL="57150" lvl="1" indent="-57150" algn="l" defTabSz="466725">
            <a:lnSpc>
              <a:spcPct val="90000"/>
            </a:lnSpc>
            <a:spcBef>
              <a:spcPct val="0"/>
            </a:spcBef>
            <a:spcAft>
              <a:spcPct val="15000"/>
            </a:spcAft>
            <a:buChar char="•"/>
          </a:pPr>
          <a:r>
            <a:rPr lang="en-GB" sz="1050" b="1" kern="1200">
              <a:solidFill>
                <a:schemeClr val="tx1"/>
              </a:solidFill>
            </a:rPr>
            <a:t>QA phase</a:t>
          </a:r>
        </a:p>
        <a:p>
          <a:pPr marL="57150" lvl="1" indent="-57150" algn="l" defTabSz="466725">
            <a:lnSpc>
              <a:spcPct val="90000"/>
            </a:lnSpc>
            <a:spcBef>
              <a:spcPct val="0"/>
            </a:spcBef>
            <a:spcAft>
              <a:spcPct val="15000"/>
            </a:spcAft>
            <a:buChar char="•"/>
          </a:pPr>
          <a:r>
            <a:rPr lang="en-GB" sz="1050" b="1" kern="1200">
              <a:solidFill>
                <a:schemeClr val="tx1"/>
              </a:solidFill>
            </a:rPr>
            <a:t>Budgeting</a:t>
          </a:r>
        </a:p>
      </dsp:txBody>
      <dsp:txXfrm>
        <a:off x="3378835" y="3777427"/>
        <a:ext cx="1120305" cy="969195"/>
      </dsp:txXfrm>
    </dsp:sp>
    <dsp:sp modelId="{8CCB4675-3E2B-4A28-9E5B-DCCEA02249BB}">
      <dsp:nvSpPr>
        <dsp:cNvPr id="0" name=""/>
        <dsp:cNvSpPr/>
      </dsp:nvSpPr>
      <dsp:spPr>
        <a:xfrm>
          <a:off x="1557184" y="2645532"/>
          <a:ext cx="1675705" cy="1449681"/>
        </a:xfrm>
        <a:prstGeom prst="hexagon">
          <a:avLst>
            <a:gd name="adj" fmla="val 28570"/>
            <a:gd name="vf" fmla="val 115470"/>
          </a:avLst>
        </a:prstGeom>
        <a:gradFill rotWithShape="0">
          <a:gsLst>
            <a:gs pos="0">
              <a:schemeClr val="accent6">
                <a:hueOff val="0"/>
                <a:satOff val="0"/>
                <a:lumOff val="0"/>
                <a:alphaOff val="0"/>
                <a:tint val="98000"/>
                <a:satMod val="110000"/>
                <a:lumMod val="104000"/>
              </a:schemeClr>
            </a:gs>
            <a:gs pos="69000">
              <a:schemeClr val="accent6">
                <a:hueOff val="0"/>
                <a:satOff val="0"/>
                <a:lumOff val="0"/>
                <a:alphaOff val="0"/>
                <a:shade val="88000"/>
                <a:satMod val="130000"/>
                <a:lumMod val="92000"/>
              </a:schemeClr>
            </a:gs>
            <a:gs pos="100000">
              <a:schemeClr val="accent6">
                <a:hueOff val="0"/>
                <a:satOff val="0"/>
                <a:lumOff val="0"/>
                <a:alphaOff val="0"/>
                <a:shade val="78000"/>
                <a:satMod val="130000"/>
                <a:lumMod val="92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b="1" kern="1200">
              <a:solidFill>
                <a:schemeClr val="tx1"/>
              </a:solidFill>
            </a:rPr>
            <a:t>Georgi</a:t>
          </a:r>
        </a:p>
        <a:p>
          <a:pPr marL="57150" lvl="1" indent="-57150" algn="l" defTabSz="466725">
            <a:lnSpc>
              <a:spcPct val="90000"/>
            </a:lnSpc>
            <a:spcBef>
              <a:spcPct val="0"/>
            </a:spcBef>
            <a:spcAft>
              <a:spcPct val="15000"/>
            </a:spcAft>
            <a:buChar char="•"/>
          </a:pPr>
          <a:r>
            <a:rPr lang="en-GB" sz="1050" b="1" kern="1200">
              <a:solidFill>
                <a:schemeClr val="tx1"/>
              </a:solidFill>
            </a:rPr>
            <a:t>Content creation</a:t>
          </a:r>
        </a:p>
        <a:p>
          <a:pPr marL="57150" lvl="1" indent="-57150" algn="l" defTabSz="466725">
            <a:lnSpc>
              <a:spcPct val="90000"/>
            </a:lnSpc>
            <a:spcBef>
              <a:spcPct val="0"/>
            </a:spcBef>
            <a:spcAft>
              <a:spcPct val="15000"/>
            </a:spcAft>
            <a:buChar char="•"/>
          </a:pPr>
          <a:r>
            <a:rPr lang="en-GB" sz="1050" b="1" kern="1200">
              <a:solidFill>
                <a:schemeClr val="tx1"/>
              </a:solidFill>
            </a:rPr>
            <a:t>Presentation</a:t>
          </a:r>
        </a:p>
        <a:p>
          <a:pPr marL="57150" lvl="1" indent="-57150" algn="l" defTabSz="466725">
            <a:lnSpc>
              <a:spcPct val="90000"/>
            </a:lnSpc>
            <a:spcBef>
              <a:spcPct val="0"/>
            </a:spcBef>
            <a:spcAft>
              <a:spcPct val="15000"/>
            </a:spcAft>
            <a:buChar char="•"/>
          </a:pPr>
          <a:r>
            <a:rPr lang="en-GB" sz="1050" b="1" kern="1200">
              <a:solidFill>
                <a:schemeClr val="tx1"/>
              </a:solidFill>
            </a:rPr>
            <a:t>Documentation</a:t>
          </a:r>
        </a:p>
      </dsp:txBody>
      <dsp:txXfrm>
        <a:off x="1834884" y="2885775"/>
        <a:ext cx="1120305" cy="9691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9B9C57-59BA-448E-ACEC-E38E92A0B554}">
      <dsp:nvSpPr>
        <dsp:cNvPr id="0" name=""/>
        <dsp:cNvSpPr/>
      </dsp:nvSpPr>
      <dsp:spPr>
        <a:xfrm>
          <a:off x="2115040" y="1148221"/>
          <a:ext cx="137677" cy="3005590"/>
        </a:xfrm>
        <a:custGeom>
          <a:avLst/>
          <a:gdLst/>
          <a:ahLst/>
          <a:cxnLst/>
          <a:rect l="0" t="0" r="0" b="0"/>
          <a:pathLst>
            <a:path>
              <a:moveTo>
                <a:pt x="0" y="0"/>
              </a:moveTo>
              <a:lnTo>
                <a:pt x="0" y="3005590"/>
              </a:lnTo>
              <a:lnTo>
                <a:pt x="137677" y="3005590"/>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AC7D6C-FB70-4880-B757-A928692D874A}">
      <dsp:nvSpPr>
        <dsp:cNvPr id="0" name=""/>
        <dsp:cNvSpPr/>
      </dsp:nvSpPr>
      <dsp:spPr>
        <a:xfrm>
          <a:off x="2115040" y="1148221"/>
          <a:ext cx="137677" cy="2356511"/>
        </a:xfrm>
        <a:custGeom>
          <a:avLst/>
          <a:gdLst/>
          <a:ahLst/>
          <a:cxnLst/>
          <a:rect l="0" t="0" r="0" b="0"/>
          <a:pathLst>
            <a:path>
              <a:moveTo>
                <a:pt x="0" y="0"/>
              </a:moveTo>
              <a:lnTo>
                <a:pt x="0" y="2356511"/>
              </a:lnTo>
              <a:lnTo>
                <a:pt x="137677" y="235651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0ED077-0193-478B-B665-DF45559F7B80}">
      <dsp:nvSpPr>
        <dsp:cNvPr id="0" name=""/>
        <dsp:cNvSpPr/>
      </dsp:nvSpPr>
      <dsp:spPr>
        <a:xfrm>
          <a:off x="2115040" y="1148221"/>
          <a:ext cx="137677" cy="1707431"/>
        </a:xfrm>
        <a:custGeom>
          <a:avLst/>
          <a:gdLst/>
          <a:ahLst/>
          <a:cxnLst/>
          <a:rect l="0" t="0" r="0" b="0"/>
          <a:pathLst>
            <a:path>
              <a:moveTo>
                <a:pt x="0" y="0"/>
              </a:moveTo>
              <a:lnTo>
                <a:pt x="0" y="1707431"/>
              </a:lnTo>
              <a:lnTo>
                <a:pt x="137677" y="170743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B0FF5A-D227-4D35-8947-90FCB504B66E}">
      <dsp:nvSpPr>
        <dsp:cNvPr id="0" name=""/>
        <dsp:cNvSpPr/>
      </dsp:nvSpPr>
      <dsp:spPr>
        <a:xfrm>
          <a:off x="2115040" y="1148221"/>
          <a:ext cx="137677" cy="1058352"/>
        </a:xfrm>
        <a:custGeom>
          <a:avLst/>
          <a:gdLst/>
          <a:ahLst/>
          <a:cxnLst/>
          <a:rect l="0" t="0" r="0" b="0"/>
          <a:pathLst>
            <a:path>
              <a:moveTo>
                <a:pt x="0" y="0"/>
              </a:moveTo>
              <a:lnTo>
                <a:pt x="0" y="1058352"/>
              </a:lnTo>
              <a:lnTo>
                <a:pt x="137677" y="105835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FD43A3-3FBA-4843-B1B8-1F3ADE870937}">
      <dsp:nvSpPr>
        <dsp:cNvPr id="0" name=""/>
        <dsp:cNvSpPr/>
      </dsp:nvSpPr>
      <dsp:spPr>
        <a:xfrm>
          <a:off x="2115040" y="1148221"/>
          <a:ext cx="137677" cy="409273"/>
        </a:xfrm>
        <a:custGeom>
          <a:avLst/>
          <a:gdLst/>
          <a:ahLst/>
          <a:cxnLst/>
          <a:rect l="0" t="0" r="0" b="0"/>
          <a:pathLst>
            <a:path>
              <a:moveTo>
                <a:pt x="0" y="0"/>
              </a:moveTo>
              <a:lnTo>
                <a:pt x="0" y="409273"/>
              </a:lnTo>
              <a:lnTo>
                <a:pt x="137677" y="40927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9D7A04-A1E8-46C0-BFB3-B2AF646FAADF}">
      <dsp:nvSpPr>
        <dsp:cNvPr id="0" name=""/>
        <dsp:cNvSpPr/>
      </dsp:nvSpPr>
      <dsp:spPr>
        <a:xfrm>
          <a:off x="2482179" y="480657"/>
          <a:ext cx="2200888" cy="169468"/>
        </a:xfrm>
        <a:custGeom>
          <a:avLst/>
          <a:gdLst/>
          <a:ahLst/>
          <a:cxnLst/>
          <a:rect l="0" t="0" r="0" b="0"/>
          <a:pathLst>
            <a:path>
              <a:moveTo>
                <a:pt x="2200888" y="0"/>
              </a:moveTo>
              <a:lnTo>
                <a:pt x="2200888" y="84734"/>
              </a:lnTo>
              <a:lnTo>
                <a:pt x="0" y="84734"/>
              </a:lnTo>
              <a:lnTo>
                <a:pt x="0" y="16946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CAA66C-705F-4049-9584-70C1576910A6}">
      <dsp:nvSpPr>
        <dsp:cNvPr id="0" name=""/>
        <dsp:cNvSpPr/>
      </dsp:nvSpPr>
      <dsp:spPr>
        <a:xfrm>
          <a:off x="3211753" y="1129737"/>
          <a:ext cx="139335" cy="2356511"/>
        </a:xfrm>
        <a:custGeom>
          <a:avLst/>
          <a:gdLst/>
          <a:ahLst/>
          <a:cxnLst/>
          <a:rect l="0" t="0" r="0" b="0"/>
          <a:pathLst>
            <a:path>
              <a:moveTo>
                <a:pt x="0" y="0"/>
              </a:moveTo>
              <a:lnTo>
                <a:pt x="0" y="2356511"/>
              </a:lnTo>
              <a:lnTo>
                <a:pt x="139335" y="235651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2AA28F-3E3C-44A5-BD21-4671B9BEC121}">
      <dsp:nvSpPr>
        <dsp:cNvPr id="0" name=""/>
        <dsp:cNvSpPr/>
      </dsp:nvSpPr>
      <dsp:spPr>
        <a:xfrm>
          <a:off x="3211753" y="1129737"/>
          <a:ext cx="139335" cy="1707431"/>
        </a:xfrm>
        <a:custGeom>
          <a:avLst/>
          <a:gdLst/>
          <a:ahLst/>
          <a:cxnLst/>
          <a:rect l="0" t="0" r="0" b="0"/>
          <a:pathLst>
            <a:path>
              <a:moveTo>
                <a:pt x="0" y="0"/>
              </a:moveTo>
              <a:lnTo>
                <a:pt x="0" y="1707431"/>
              </a:lnTo>
              <a:lnTo>
                <a:pt x="139335" y="170743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95DCCBD-9E7E-4125-98AB-9B529E53C00F}">
      <dsp:nvSpPr>
        <dsp:cNvPr id="0" name=""/>
        <dsp:cNvSpPr/>
      </dsp:nvSpPr>
      <dsp:spPr>
        <a:xfrm>
          <a:off x="3211753" y="1129737"/>
          <a:ext cx="139335" cy="1058352"/>
        </a:xfrm>
        <a:custGeom>
          <a:avLst/>
          <a:gdLst/>
          <a:ahLst/>
          <a:cxnLst/>
          <a:rect l="0" t="0" r="0" b="0"/>
          <a:pathLst>
            <a:path>
              <a:moveTo>
                <a:pt x="0" y="0"/>
              </a:moveTo>
              <a:lnTo>
                <a:pt x="0" y="1058352"/>
              </a:lnTo>
              <a:lnTo>
                <a:pt x="139335" y="105835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196DBF8-DE9B-4BB2-8C36-85BFDD798818}">
      <dsp:nvSpPr>
        <dsp:cNvPr id="0" name=""/>
        <dsp:cNvSpPr/>
      </dsp:nvSpPr>
      <dsp:spPr>
        <a:xfrm>
          <a:off x="3211753" y="1129737"/>
          <a:ext cx="139335" cy="409273"/>
        </a:xfrm>
        <a:custGeom>
          <a:avLst/>
          <a:gdLst/>
          <a:ahLst/>
          <a:cxnLst/>
          <a:rect l="0" t="0" r="0" b="0"/>
          <a:pathLst>
            <a:path>
              <a:moveTo>
                <a:pt x="0" y="0"/>
              </a:moveTo>
              <a:lnTo>
                <a:pt x="0" y="409273"/>
              </a:lnTo>
              <a:lnTo>
                <a:pt x="139335" y="40927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478079-14DC-4B4B-9307-F6D9938C0788}">
      <dsp:nvSpPr>
        <dsp:cNvPr id="0" name=""/>
        <dsp:cNvSpPr/>
      </dsp:nvSpPr>
      <dsp:spPr>
        <a:xfrm>
          <a:off x="3583314" y="480657"/>
          <a:ext cx="1099753" cy="169468"/>
        </a:xfrm>
        <a:custGeom>
          <a:avLst/>
          <a:gdLst/>
          <a:ahLst/>
          <a:cxnLst/>
          <a:rect l="0" t="0" r="0" b="0"/>
          <a:pathLst>
            <a:path>
              <a:moveTo>
                <a:pt x="1099753" y="0"/>
              </a:moveTo>
              <a:lnTo>
                <a:pt x="1099753" y="84734"/>
              </a:lnTo>
              <a:lnTo>
                <a:pt x="0" y="84734"/>
              </a:lnTo>
              <a:lnTo>
                <a:pt x="0" y="16946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615497-3FAC-4D64-B324-7C1058B743D7}">
      <dsp:nvSpPr>
        <dsp:cNvPr id="0" name=""/>
        <dsp:cNvSpPr/>
      </dsp:nvSpPr>
      <dsp:spPr>
        <a:xfrm>
          <a:off x="4310124" y="1129737"/>
          <a:ext cx="139335" cy="3654669"/>
        </a:xfrm>
        <a:custGeom>
          <a:avLst/>
          <a:gdLst/>
          <a:ahLst/>
          <a:cxnLst/>
          <a:rect l="0" t="0" r="0" b="0"/>
          <a:pathLst>
            <a:path>
              <a:moveTo>
                <a:pt x="0" y="0"/>
              </a:moveTo>
              <a:lnTo>
                <a:pt x="0" y="3654669"/>
              </a:lnTo>
              <a:lnTo>
                <a:pt x="139335" y="3654669"/>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1C0772-523D-4640-B0D4-94D04F6E67B2}">
      <dsp:nvSpPr>
        <dsp:cNvPr id="0" name=""/>
        <dsp:cNvSpPr/>
      </dsp:nvSpPr>
      <dsp:spPr>
        <a:xfrm>
          <a:off x="4310124" y="1129737"/>
          <a:ext cx="139335" cy="3005590"/>
        </a:xfrm>
        <a:custGeom>
          <a:avLst/>
          <a:gdLst/>
          <a:ahLst/>
          <a:cxnLst/>
          <a:rect l="0" t="0" r="0" b="0"/>
          <a:pathLst>
            <a:path>
              <a:moveTo>
                <a:pt x="0" y="0"/>
              </a:moveTo>
              <a:lnTo>
                <a:pt x="0" y="3005590"/>
              </a:lnTo>
              <a:lnTo>
                <a:pt x="139335" y="3005590"/>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8FF904-0A07-439B-9875-3E325B048F93}">
      <dsp:nvSpPr>
        <dsp:cNvPr id="0" name=""/>
        <dsp:cNvSpPr/>
      </dsp:nvSpPr>
      <dsp:spPr>
        <a:xfrm>
          <a:off x="4310124" y="1129737"/>
          <a:ext cx="139335" cy="2356511"/>
        </a:xfrm>
        <a:custGeom>
          <a:avLst/>
          <a:gdLst/>
          <a:ahLst/>
          <a:cxnLst/>
          <a:rect l="0" t="0" r="0" b="0"/>
          <a:pathLst>
            <a:path>
              <a:moveTo>
                <a:pt x="0" y="0"/>
              </a:moveTo>
              <a:lnTo>
                <a:pt x="0" y="2356511"/>
              </a:lnTo>
              <a:lnTo>
                <a:pt x="139335" y="235651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1B446A-24B3-431B-92D4-0400A8EBEB58}">
      <dsp:nvSpPr>
        <dsp:cNvPr id="0" name=""/>
        <dsp:cNvSpPr/>
      </dsp:nvSpPr>
      <dsp:spPr>
        <a:xfrm>
          <a:off x="4310124" y="1129737"/>
          <a:ext cx="139335" cy="1707431"/>
        </a:xfrm>
        <a:custGeom>
          <a:avLst/>
          <a:gdLst/>
          <a:ahLst/>
          <a:cxnLst/>
          <a:rect l="0" t="0" r="0" b="0"/>
          <a:pathLst>
            <a:path>
              <a:moveTo>
                <a:pt x="0" y="0"/>
              </a:moveTo>
              <a:lnTo>
                <a:pt x="0" y="1707431"/>
              </a:lnTo>
              <a:lnTo>
                <a:pt x="139335" y="170743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D81DF5-CF9E-4089-88A4-1DD8D6704F27}">
      <dsp:nvSpPr>
        <dsp:cNvPr id="0" name=""/>
        <dsp:cNvSpPr/>
      </dsp:nvSpPr>
      <dsp:spPr>
        <a:xfrm>
          <a:off x="4310124" y="1129737"/>
          <a:ext cx="139335" cy="1058352"/>
        </a:xfrm>
        <a:custGeom>
          <a:avLst/>
          <a:gdLst/>
          <a:ahLst/>
          <a:cxnLst/>
          <a:rect l="0" t="0" r="0" b="0"/>
          <a:pathLst>
            <a:path>
              <a:moveTo>
                <a:pt x="0" y="0"/>
              </a:moveTo>
              <a:lnTo>
                <a:pt x="0" y="1058352"/>
              </a:lnTo>
              <a:lnTo>
                <a:pt x="139335" y="105835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085245-6E25-4112-B143-F3DAF5DBB048}">
      <dsp:nvSpPr>
        <dsp:cNvPr id="0" name=""/>
        <dsp:cNvSpPr/>
      </dsp:nvSpPr>
      <dsp:spPr>
        <a:xfrm>
          <a:off x="4310124" y="1129737"/>
          <a:ext cx="139335" cy="409273"/>
        </a:xfrm>
        <a:custGeom>
          <a:avLst/>
          <a:gdLst/>
          <a:ahLst/>
          <a:cxnLst/>
          <a:rect l="0" t="0" r="0" b="0"/>
          <a:pathLst>
            <a:path>
              <a:moveTo>
                <a:pt x="0" y="0"/>
              </a:moveTo>
              <a:lnTo>
                <a:pt x="0" y="409273"/>
              </a:lnTo>
              <a:lnTo>
                <a:pt x="139335" y="40927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210FE3-6FA8-408B-AE4F-30E9893CDAF5}">
      <dsp:nvSpPr>
        <dsp:cNvPr id="0" name=""/>
        <dsp:cNvSpPr/>
      </dsp:nvSpPr>
      <dsp:spPr>
        <a:xfrm>
          <a:off x="4635966" y="480657"/>
          <a:ext cx="91440" cy="169468"/>
        </a:xfrm>
        <a:custGeom>
          <a:avLst/>
          <a:gdLst/>
          <a:ahLst/>
          <a:cxnLst/>
          <a:rect l="0" t="0" r="0" b="0"/>
          <a:pathLst>
            <a:path>
              <a:moveTo>
                <a:pt x="47101" y="0"/>
              </a:moveTo>
              <a:lnTo>
                <a:pt x="47101" y="84734"/>
              </a:lnTo>
              <a:lnTo>
                <a:pt x="45720" y="84734"/>
              </a:lnTo>
              <a:lnTo>
                <a:pt x="45720" y="16946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A3F073-0C45-4B6B-8737-6E4D156592D6}">
      <dsp:nvSpPr>
        <dsp:cNvPr id="0" name=""/>
        <dsp:cNvSpPr/>
      </dsp:nvSpPr>
      <dsp:spPr>
        <a:xfrm>
          <a:off x="5408496" y="1129737"/>
          <a:ext cx="139335" cy="3654669"/>
        </a:xfrm>
        <a:custGeom>
          <a:avLst/>
          <a:gdLst/>
          <a:ahLst/>
          <a:cxnLst/>
          <a:rect l="0" t="0" r="0" b="0"/>
          <a:pathLst>
            <a:path>
              <a:moveTo>
                <a:pt x="0" y="0"/>
              </a:moveTo>
              <a:lnTo>
                <a:pt x="0" y="3654669"/>
              </a:lnTo>
              <a:lnTo>
                <a:pt x="139335" y="3654669"/>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248EFE-3249-46EF-B819-AF75B302714B}">
      <dsp:nvSpPr>
        <dsp:cNvPr id="0" name=""/>
        <dsp:cNvSpPr/>
      </dsp:nvSpPr>
      <dsp:spPr>
        <a:xfrm>
          <a:off x="5408496" y="1129737"/>
          <a:ext cx="139335" cy="3005590"/>
        </a:xfrm>
        <a:custGeom>
          <a:avLst/>
          <a:gdLst/>
          <a:ahLst/>
          <a:cxnLst/>
          <a:rect l="0" t="0" r="0" b="0"/>
          <a:pathLst>
            <a:path>
              <a:moveTo>
                <a:pt x="0" y="0"/>
              </a:moveTo>
              <a:lnTo>
                <a:pt x="0" y="3005590"/>
              </a:lnTo>
              <a:lnTo>
                <a:pt x="139335" y="3005590"/>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642E83-B68D-4F5C-93CF-5749CA4B51DB}">
      <dsp:nvSpPr>
        <dsp:cNvPr id="0" name=""/>
        <dsp:cNvSpPr/>
      </dsp:nvSpPr>
      <dsp:spPr>
        <a:xfrm>
          <a:off x="5408496" y="1129737"/>
          <a:ext cx="139335" cy="2356511"/>
        </a:xfrm>
        <a:custGeom>
          <a:avLst/>
          <a:gdLst/>
          <a:ahLst/>
          <a:cxnLst/>
          <a:rect l="0" t="0" r="0" b="0"/>
          <a:pathLst>
            <a:path>
              <a:moveTo>
                <a:pt x="0" y="0"/>
              </a:moveTo>
              <a:lnTo>
                <a:pt x="0" y="2356511"/>
              </a:lnTo>
              <a:lnTo>
                <a:pt x="139335" y="235651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11C9E8-7D37-40FE-A665-6F56F7E66AF7}">
      <dsp:nvSpPr>
        <dsp:cNvPr id="0" name=""/>
        <dsp:cNvSpPr/>
      </dsp:nvSpPr>
      <dsp:spPr>
        <a:xfrm>
          <a:off x="5408496" y="1129737"/>
          <a:ext cx="139335" cy="1707431"/>
        </a:xfrm>
        <a:custGeom>
          <a:avLst/>
          <a:gdLst/>
          <a:ahLst/>
          <a:cxnLst/>
          <a:rect l="0" t="0" r="0" b="0"/>
          <a:pathLst>
            <a:path>
              <a:moveTo>
                <a:pt x="0" y="0"/>
              </a:moveTo>
              <a:lnTo>
                <a:pt x="0" y="1707431"/>
              </a:lnTo>
              <a:lnTo>
                <a:pt x="139335" y="170743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13E8470-FB7F-4EF3-976B-CD012708984D}">
      <dsp:nvSpPr>
        <dsp:cNvPr id="0" name=""/>
        <dsp:cNvSpPr/>
      </dsp:nvSpPr>
      <dsp:spPr>
        <a:xfrm>
          <a:off x="5408496" y="1129737"/>
          <a:ext cx="139335" cy="1058352"/>
        </a:xfrm>
        <a:custGeom>
          <a:avLst/>
          <a:gdLst/>
          <a:ahLst/>
          <a:cxnLst/>
          <a:rect l="0" t="0" r="0" b="0"/>
          <a:pathLst>
            <a:path>
              <a:moveTo>
                <a:pt x="0" y="0"/>
              </a:moveTo>
              <a:lnTo>
                <a:pt x="0" y="1058352"/>
              </a:lnTo>
              <a:lnTo>
                <a:pt x="139335" y="105835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5C3D3B-07D7-4130-84C4-C6B630EDD685}">
      <dsp:nvSpPr>
        <dsp:cNvPr id="0" name=""/>
        <dsp:cNvSpPr/>
      </dsp:nvSpPr>
      <dsp:spPr>
        <a:xfrm>
          <a:off x="5408496" y="1129737"/>
          <a:ext cx="139335" cy="409273"/>
        </a:xfrm>
        <a:custGeom>
          <a:avLst/>
          <a:gdLst/>
          <a:ahLst/>
          <a:cxnLst/>
          <a:rect l="0" t="0" r="0" b="0"/>
          <a:pathLst>
            <a:path>
              <a:moveTo>
                <a:pt x="0" y="0"/>
              </a:moveTo>
              <a:lnTo>
                <a:pt x="0" y="409273"/>
              </a:lnTo>
              <a:lnTo>
                <a:pt x="139335" y="40927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CE720D-6F48-405E-8394-7F1CB20A4473}">
      <dsp:nvSpPr>
        <dsp:cNvPr id="0" name=""/>
        <dsp:cNvSpPr/>
      </dsp:nvSpPr>
      <dsp:spPr>
        <a:xfrm>
          <a:off x="4683068" y="480657"/>
          <a:ext cx="1096989" cy="169468"/>
        </a:xfrm>
        <a:custGeom>
          <a:avLst/>
          <a:gdLst/>
          <a:ahLst/>
          <a:cxnLst/>
          <a:rect l="0" t="0" r="0" b="0"/>
          <a:pathLst>
            <a:path>
              <a:moveTo>
                <a:pt x="0" y="0"/>
              </a:moveTo>
              <a:lnTo>
                <a:pt x="0" y="84734"/>
              </a:lnTo>
              <a:lnTo>
                <a:pt x="1096989" y="84734"/>
              </a:lnTo>
              <a:lnTo>
                <a:pt x="1096989" y="16946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52E2A1-97EA-452C-9CE4-D129F5827961}">
      <dsp:nvSpPr>
        <dsp:cNvPr id="0" name=""/>
        <dsp:cNvSpPr/>
      </dsp:nvSpPr>
      <dsp:spPr>
        <a:xfrm>
          <a:off x="6506867" y="1129737"/>
          <a:ext cx="139335" cy="3005590"/>
        </a:xfrm>
        <a:custGeom>
          <a:avLst/>
          <a:gdLst/>
          <a:ahLst/>
          <a:cxnLst/>
          <a:rect l="0" t="0" r="0" b="0"/>
          <a:pathLst>
            <a:path>
              <a:moveTo>
                <a:pt x="0" y="0"/>
              </a:moveTo>
              <a:lnTo>
                <a:pt x="0" y="3005590"/>
              </a:lnTo>
              <a:lnTo>
                <a:pt x="139335" y="3005590"/>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1EC8436-B14E-4730-9825-DE3DA20CB862}">
      <dsp:nvSpPr>
        <dsp:cNvPr id="0" name=""/>
        <dsp:cNvSpPr/>
      </dsp:nvSpPr>
      <dsp:spPr>
        <a:xfrm>
          <a:off x="6506867" y="1129737"/>
          <a:ext cx="139335" cy="2356511"/>
        </a:xfrm>
        <a:custGeom>
          <a:avLst/>
          <a:gdLst/>
          <a:ahLst/>
          <a:cxnLst/>
          <a:rect l="0" t="0" r="0" b="0"/>
          <a:pathLst>
            <a:path>
              <a:moveTo>
                <a:pt x="0" y="0"/>
              </a:moveTo>
              <a:lnTo>
                <a:pt x="0" y="2356511"/>
              </a:lnTo>
              <a:lnTo>
                <a:pt x="139335" y="235651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94129B-A2B2-45AA-A856-FE8E77518E9B}">
      <dsp:nvSpPr>
        <dsp:cNvPr id="0" name=""/>
        <dsp:cNvSpPr/>
      </dsp:nvSpPr>
      <dsp:spPr>
        <a:xfrm>
          <a:off x="6506867" y="1129737"/>
          <a:ext cx="139335" cy="1707431"/>
        </a:xfrm>
        <a:custGeom>
          <a:avLst/>
          <a:gdLst/>
          <a:ahLst/>
          <a:cxnLst/>
          <a:rect l="0" t="0" r="0" b="0"/>
          <a:pathLst>
            <a:path>
              <a:moveTo>
                <a:pt x="0" y="0"/>
              </a:moveTo>
              <a:lnTo>
                <a:pt x="0" y="1707431"/>
              </a:lnTo>
              <a:lnTo>
                <a:pt x="139335" y="1707431"/>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E7FE99-33CD-41BA-853E-C6C29132E83D}">
      <dsp:nvSpPr>
        <dsp:cNvPr id="0" name=""/>
        <dsp:cNvSpPr/>
      </dsp:nvSpPr>
      <dsp:spPr>
        <a:xfrm>
          <a:off x="6506867" y="1129737"/>
          <a:ext cx="139335" cy="1058352"/>
        </a:xfrm>
        <a:custGeom>
          <a:avLst/>
          <a:gdLst/>
          <a:ahLst/>
          <a:cxnLst/>
          <a:rect l="0" t="0" r="0" b="0"/>
          <a:pathLst>
            <a:path>
              <a:moveTo>
                <a:pt x="0" y="0"/>
              </a:moveTo>
              <a:lnTo>
                <a:pt x="0" y="1058352"/>
              </a:lnTo>
              <a:lnTo>
                <a:pt x="139335" y="1058352"/>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268912-D9EC-498A-BEBA-A36F1828D4E5}">
      <dsp:nvSpPr>
        <dsp:cNvPr id="0" name=""/>
        <dsp:cNvSpPr/>
      </dsp:nvSpPr>
      <dsp:spPr>
        <a:xfrm>
          <a:off x="6506867" y="1129737"/>
          <a:ext cx="139335" cy="409273"/>
        </a:xfrm>
        <a:custGeom>
          <a:avLst/>
          <a:gdLst/>
          <a:ahLst/>
          <a:cxnLst/>
          <a:rect l="0" t="0" r="0" b="0"/>
          <a:pathLst>
            <a:path>
              <a:moveTo>
                <a:pt x="0" y="0"/>
              </a:moveTo>
              <a:lnTo>
                <a:pt x="0" y="409273"/>
              </a:lnTo>
              <a:lnTo>
                <a:pt x="139335" y="409273"/>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E46AC0-475D-4723-9403-E94C575F0F43}">
      <dsp:nvSpPr>
        <dsp:cNvPr id="0" name=""/>
        <dsp:cNvSpPr/>
      </dsp:nvSpPr>
      <dsp:spPr>
        <a:xfrm>
          <a:off x="4683068" y="480657"/>
          <a:ext cx="2195361" cy="169468"/>
        </a:xfrm>
        <a:custGeom>
          <a:avLst/>
          <a:gdLst/>
          <a:ahLst/>
          <a:cxnLst/>
          <a:rect l="0" t="0" r="0" b="0"/>
          <a:pathLst>
            <a:path>
              <a:moveTo>
                <a:pt x="0" y="0"/>
              </a:moveTo>
              <a:lnTo>
                <a:pt x="0" y="84734"/>
              </a:lnTo>
              <a:lnTo>
                <a:pt x="2195361" y="84734"/>
              </a:lnTo>
              <a:lnTo>
                <a:pt x="2195361" y="16946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ADCDC62-8159-40DD-83EC-7F1BAD6ECBC4}">
      <dsp:nvSpPr>
        <dsp:cNvPr id="0" name=""/>
        <dsp:cNvSpPr/>
      </dsp:nvSpPr>
      <dsp:spPr>
        <a:xfrm>
          <a:off x="4218616" y="104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Parts World </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Shop</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218616" y="1046"/>
        <a:ext cx="928903" cy="479611"/>
      </dsp:txXfrm>
    </dsp:sp>
    <dsp:sp modelId="{943F6764-2AD8-47EF-8E04-07B905D45F21}">
      <dsp:nvSpPr>
        <dsp:cNvPr id="0" name=""/>
        <dsp:cNvSpPr/>
      </dsp:nvSpPr>
      <dsp:spPr>
        <a:xfrm>
          <a:off x="6413977" y="65012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Initiation</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413977" y="650126"/>
        <a:ext cx="928903" cy="479611"/>
      </dsp:txXfrm>
    </dsp:sp>
    <dsp:sp modelId="{EB620BE3-9579-4217-AF0C-9BBD07C73219}">
      <dsp:nvSpPr>
        <dsp:cNvPr id="0" name=""/>
        <dsp:cNvSpPr/>
      </dsp:nvSpPr>
      <dsp:spPr>
        <a:xfrm>
          <a:off x="6646203" y="1299205"/>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Evaluation &amp; Recommendations</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646203" y="1299205"/>
        <a:ext cx="928903" cy="479611"/>
      </dsp:txXfrm>
    </dsp:sp>
    <dsp:sp modelId="{5E5DD8ED-A165-44FD-8F44-DF270B57B339}">
      <dsp:nvSpPr>
        <dsp:cNvPr id="0" name=""/>
        <dsp:cNvSpPr/>
      </dsp:nvSpPr>
      <dsp:spPr>
        <a:xfrm>
          <a:off x="6646203" y="1948284"/>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Develop Project Charter</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646203" y="1948284"/>
        <a:ext cx="928903" cy="479611"/>
      </dsp:txXfrm>
    </dsp:sp>
    <dsp:sp modelId="{2C4B40FB-4E2E-4245-B066-35332FD4B274}">
      <dsp:nvSpPr>
        <dsp:cNvPr id="0" name=""/>
        <dsp:cNvSpPr/>
      </dsp:nvSpPr>
      <dsp:spPr>
        <a:xfrm>
          <a:off x="6646203" y="2597363"/>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Deliverable: Project Charter</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646203" y="2597363"/>
        <a:ext cx="928903" cy="479611"/>
      </dsp:txXfrm>
    </dsp:sp>
    <dsp:sp modelId="{03EAD7F4-F657-4E51-A707-06E47C96BA93}">
      <dsp:nvSpPr>
        <dsp:cNvPr id="0" name=""/>
        <dsp:cNvSpPr/>
      </dsp:nvSpPr>
      <dsp:spPr>
        <a:xfrm>
          <a:off x="6646203" y="3246442"/>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 Reviews Project Charter</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646203" y="3246442"/>
        <a:ext cx="928903" cy="479611"/>
      </dsp:txXfrm>
    </dsp:sp>
    <dsp:sp modelId="{EAE18C7F-7293-4C23-AC7E-9F2DC931A9BF}">
      <dsp:nvSpPr>
        <dsp:cNvPr id="0" name=""/>
        <dsp:cNvSpPr/>
      </dsp:nvSpPr>
      <dsp:spPr>
        <a:xfrm>
          <a:off x="6646203" y="3895521"/>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Project Charter Signed/Approved</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1.1.5</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6646203" y="3895521"/>
        <a:ext cx="928903" cy="479611"/>
      </dsp:txXfrm>
    </dsp:sp>
    <dsp:sp modelId="{00BC2D31-D70F-4AF6-AA37-5FEE105C6475}">
      <dsp:nvSpPr>
        <dsp:cNvPr id="0" name=""/>
        <dsp:cNvSpPr/>
      </dsp:nvSpPr>
      <dsp:spPr>
        <a:xfrm>
          <a:off x="5315605" y="65012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Planning</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315605" y="650126"/>
        <a:ext cx="928903" cy="479611"/>
      </dsp:txXfrm>
    </dsp:sp>
    <dsp:sp modelId="{022AD00B-A8EE-420B-BF67-9BEDB1DCF3EC}">
      <dsp:nvSpPr>
        <dsp:cNvPr id="0" name=""/>
        <dsp:cNvSpPr/>
      </dsp:nvSpPr>
      <dsp:spPr>
        <a:xfrm>
          <a:off x="5547831" y="1299205"/>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Create Preliminary Scope Statement</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1299205"/>
        <a:ext cx="928903" cy="479611"/>
      </dsp:txXfrm>
    </dsp:sp>
    <dsp:sp modelId="{54796129-6028-4CCA-8A29-2A84D15F1BED}">
      <dsp:nvSpPr>
        <dsp:cNvPr id="0" name=""/>
        <dsp:cNvSpPr/>
      </dsp:nvSpPr>
      <dsp:spPr>
        <a:xfrm>
          <a:off x="5547831" y="1948284"/>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Determine Project Team</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1948284"/>
        <a:ext cx="928903" cy="479611"/>
      </dsp:txXfrm>
    </dsp:sp>
    <dsp:sp modelId="{03AEA802-B8E1-4920-9F3F-B670A781AA63}">
      <dsp:nvSpPr>
        <dsp:cNvPr id="0" name=""/>
        <dsp:cNvSpPr/>
      </dsp:nvSpPr>
      <dsp:spPr>
        <a:xfrm>
          <a:off x="5547831" y="2597363"/>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Project Team Kickoff Meeting</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2597363"/>
        <a:ext cx="928903" cy="479611"/>
      </dsp:txXfrm>
    </dsp:sp>
    <dsp:sp modelId="{0758C64F-0E1B-40A9-9FBA-D634FB13561F}">
      <dsp:nvSpPr>
        <dsp:cNvPr id="0" name=""/>
        <dsp:cNvSpPr/>
      </dsp:nvSpPr>
      <dsp:spPr>
        <a:xfrm>
          <a:off x="5547831" y="3246442"/>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Develop Project Plan</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3246442"/>
        <a:ext cx="928903" cy="479611"/>
      </dsp:txXfrm>
    </dsp:sp>
    <dsp:sp modelId="{957D8371-9DF1-4516-A066-DBCD64D0C4CD}">
      <dsp:nvSpPr>
        <dsp:cNvPr id="0" name=""/>
        <dsp:cNvSpPr/>
      </dsp:nvSpPr>
      <dsp:spPr>
        <a:xfrm>
          <a:off x="5547831" y="3895521"/>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Submit Project Plan</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1.2.5</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3895521"/>
        <a:ext cx="928903" cy="479611"/>
      </dsp:txXfrm>
    </dsp:sp>
    <dsp:sp modelId="{AD6E9DAE-5210-412B-AB70-30A31E15A3AE}">
      <dsp:nvSpPr>
        <dsp:cNvPr id="0" name=""/>
        <dsp:cNvSpPr/>
      </dsp:nvSpPr>
      <dsp:spPr>
        <a:xfrm>
          <a:off x="5547831" y="4544601"/>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Milestone: Project Plan Approved</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1.2.6</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5547831" y="4544601"/>
        <a:ext cx="928903" cy="479611"/>
      </dsp:txXfrm>
    </dsp:sp>
    <dsp:sp modelId="{21959EBE-A6AA-4E8E-A896-33358DA6D4AD}">
      <dsp:nvSpPr>
        <dsp:cNvPr id="0" name=""/>
        <dsp:cNvSpPr/>
      </dsp:nvSpPr>
      <dsp:spPr>
        <a:xfrm>
          <a:off x="4217234" y="65012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Execution</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217234" y="650126"/>
        <a:ext cx="928903" cy="479611"/>
      </dsp:txXfrm>
    </dsp:sp>
    <dsp:sp modelId="{24E35E66-BF0A-4DDB-AC77-8234BE76D916}">
      <dsp:nvSpPr>
        <dsp:cNvPr id="0" name=""/>
        <dsp:cNvSpPr/>
      </dsp:nvSpPr>
      <dsp:spPr>
        <a:xfrm>
          <a:off x="4449460" y="1299205"/>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Project Kickoff Meeting</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1299205"/>
        <a:ext cx="928903" cy="479611"/>
      </dsp:txXfrm>
    </dsp:sp>
    <dsp:sp modelId="{44D862A9-5AE6-41E5-B3BC-D7792D4CDDEE}">
      <dsp:nvSpPr>
        <dsp:cNvPr id="0" name=""/>
        <dsp:cNvSpPr/>
      </dsp:nvSpPr>
      <dsp:spPr>
        <a:xfrm>
          <a:off x="4449460" y="1948284"/>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Verify &amp; Validate User Requirements</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1948284"/>
        <a:ext cx="928903" cy="479611"/>
      </dsp:txXfrm>
    </dsp:sp>
    <dsp:sp modelId="{B4BE96C4-0EFF-4427-AEE8-67553C6578D2}">
      <dsp:nvSpPr>
        <dsp:cNvPr id="0" name=""/>
        <dsp:cNvSpPr/>
      </dsp:nvSpPr>
      <dsp:spPr>
        <a:xfrm>
          <a:off x="4449460" y="2597363"/>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Design System</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2597363"/>
        <a:ext cx="928903" cy="479611"/>
      </dsp:txXfrm>
    </dsp:sp>
    <dsp:sp modelId="{AC743B88-1F89-4431-B02A-9752CAE1D0DC}">
      <dsp:nvSpPr>
        <dsp:cNvPr id="0" name=""/>
        <dsp:cNvSpPr/>
      </dsp:nvSpPr>
      <dsp:spPr>
        <a:xfrm>
          <a:off x="4449460" y="3246442"/>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Procure Hardware/Software</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3246442"/>
        <a:ext cx="928903" cy="479611"/>
      </dsp:txXfrm>
    </dsp:sp>
    <dsp:sp modelId="{EB343B6A-C739-4DF9-B200-65E6EA462724}">
      <dsp:nvSpPr>
        <dsp:cNvPr id="0" name=""/>
        <dsp:cNvSpPr/>
      </dsp:nvSpPr>
      <dsp:spPr>
        <a:xfrm>
          <a:off x="4449460" y="3895521"/>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Install Development System</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1.3.5</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3895521"/>
        <a:ext cx="928903" cy="479611"/>
      </dsp:txXfrm>
    </dsp:sp>
    <dsp:sp modelId="{F82C697A-6DAA-4D18-84BB-2B8171F45203}">
      <dsp:nvSpPr>
        <dsp:cNvPr id="0" name=""/>
        <dsp:cNvSpPr/>
      </dsp:nvSpPr>
      <dsp:spPr>
        <a:xfrm>
          <a:off x="4449460" y="4544601"/>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Testing Phase</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1.3.6</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4449460" y="4544601"/>
        <a:ext cx="928903" cy="479611"/>
      </dsp:txXfrm>
    </dsp:sp>
    <dsp:sp modelId="{96BBD3D1-61CC-407F-99B2-10FAAD1EA09C}">
      <dsp:nvSpPr>
        <dsp:cNvPr id="0" name=""/>
        <dsp:cNvSpPr/>
      </dsp:nvSpPr>
      <dsp:spPr>
        <a:xfrm>
          <a:off x="3118862" y="65012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Control</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3118862" y="650126"/>
        <a:ext cx="928903" cy="479611"/>
      </dsp:txXfrm>
    </dsp:sp>
    <dsp:sp modelId="{021C5A19-6C1B-451D-84DC-9C8017AD3DCF}">
      <dsp:nvSpPr>
        <dsp:cNvPr id="0" name=""/>
        <dsp:cNvSpPr/>
      </dsp:nvSpPr>
      <dsp:spPr>
        <a:xfrm>
          <a:off x="3351088" y="1299205"/>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Project Management</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1.4.1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3351088" y="1299205"/>
        <a:ext cx="928903" cy="479611"/>
      </dsp:txXfrm>
    </dsp:sp>
    <dsp:sp modelId="{555965D9-E9A2-4755-BC6D-26F37B057EF0}">
      <dsp:nvSpPr>
        <dsp:cNvPr id="0" name=""/>
        <dsp:cNvSpPr/>
      </dsp:nvSpPr>
      <dsp:spPr>
        <a:xfrm>
          <a:off x="3351088" y="1948284"/>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Project Status Meetings</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1.4.2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3351088" y="1948284"/>
        <a:ext cx="928903" cy="479611"/>
      </dsp:txXfrm>
    </dsp:sp>
    <dsp:sp modelId="{389E0CA2-0886-4D61-8099-F53936E32372}">
      <dsp:nvSpPr>
        <dsp:cNvPr id="0" name=""/>
        <dsp:cNvSpPr/>
      </dsp:nvSpPr>
      <dsp:spPr>
        <a:xfrm>
          <a:off x="3351088" y="2597363"/>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Risk Management</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1.4.3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3351088" y="2597363"/>
        <a:ext cx="928903" cy="479611"/>
      </dsp:txXfrm>
    </dsp:sp>
    <dsp:sp modelId="{95B6C50D-E605-4BAE-8D93-5211316436BF}">
      <dsp:nvSpPr>
        <dsp:cNvPr id="0" name=""/>
        <dsp:cNvSpPr/>
      </dsp:nvSpPr>
      <dsp:spPr>
        <a:xfrm>
          <a:off x="3351088" y="3246442"/>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Update Project Management Plan</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1.4.4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3351088" y="3246442"/>
        <a:ext cx="928903" cy="479611"/>
      </dsp:txXfrm>
    </dsp:sp>
    <dsp:sp modelId="{44B840E0-65E8-419B-AACE-8813A5DE1ADF}">
      <dsp:nvSpPr>
        <dsp:cNvPr id="0" name=""/>
        <dsp:cNvSpPr/>
      </dsp:nvSpPr>
      <dsp:spPr>
        <a:xfrm>
          <a:off x="2023255" y="650126"/>
          <a:ext cx="917847" cy="498095"/>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Closeout</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a:ea typeface="Times New Roman" panose="02020603050405020304" pitchFamily="18" charset="0"/>
              <a:cs typeface="Arial"/>
            </a:rPr>
            <a:t>1.5-</a:t>
          </a:r>
          <a:endParaRPr kumimoji="0" lang="en-US" altLang="en-US" sz="800" b="0" i="0" u="none" strike="noStrike" kern="1200" cap="none" normalizeH="0" baseline="0">
            <a:ln>
              <a:noFill/>
            </a:ln>
            <a:solidFill>
              <a:schemeClr val="tx1"/>
            </a:solidFill>
            <a:effectLst/>
            <a:latin typeface="Arial"/>
            <a:cs typeface="Arial"/>
          </a:endParaRPr>
        </a:p>
      </dsp:txBody>
      <dsp:txXfrm>
        <a:off x="2023255" y="650126"/>
        <a:ext cx="917847" cy="498095"/>
      </dsp:txXfrm>
    </dsp:sp>
    <dsp:sp modelId="{3CC7C647-E312-435A-9C1B-F07AA3EFEE43}">
      <dsp:nvSpPr>
        <dsp:cNvPr id="0" name=""/>
        <dsp:cNvSpPr/>
      </dsp:nvSpPr>
      <dsp:spPr>
        <a:xfrm>
          <a:off x="2252717" y="1317689"/>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Audit </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1.5.1</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2252717" y="1317689"/>
        <a:ext cx="928903" cy="479611"/>
      </dsp:txXfrm>
    </dsp:sp>
    <dsp:sp modelId="{555E5C03-B622-4E1E-8075-9C8B9C836262}">
      <dsp:nvSpPr>
        <dsp:cNvPr id="0" name=""/>
        <dsp:cNvSpPr/>
      </dsp:nvSpPr>
      <dsp:spPr>
        <a:xfrm>
          <a:off x="2252717" y="1966768"/>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Document Lessons Learned</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1.5.2</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2252717" y="1966768"/>
        <a:ext cx="928903" cy="479611"/>
      </dsp:txXfrm>
    </dsp:sp>
    <dsp:sp modelId="{59C514B2-8277-45B2-8652-AA5AB77A4B0B}">
      <dsp:nvSpPr>
        <dsp:cNvPr id="0" name=""/>
        <dsp:cNvSpPr/>
      </dsp:nvSpPr>
      <dsp:spPr>
        <a:xfrm>
          <a:off x="2252717" y="2615847"/>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Update Files/ Records</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1.5.3</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2252717" y="2615847"/>
        <a:ext cx="928903" cy="479611"/>
      </dsp:txXfrm>
    </dsp:sp>
    <dsp:sp modelId="{3E1228A2-F295-400D-BECF-7CB5465F79B2}">
      <dsp:nvSpPr>
        <dsp:cNvPr id="0" name=""/>
        <dsp:cNvSpPr/>
      </dsp:nvSpPr>
      <dsp:spPr>
        <a:xfrm>
          <a:off x="2252717" y="326492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Gain Formal Acceptance</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1.5.4</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2252717" y="3264926"/>
        <a:ext cx="928903" cy="479611"/>
      </dsp:txXfrm>
    </dsp:sp>
    <dsp:sp modelId="{087B0921-4D52-4317-A354-D1FCB2A19F0A}">
      <dsp:nvSpPr>
        <dsp:cNvPr id="0" name=""/>
        <dsp:cNvSpPr/>
      </dsp:nvSpPr>
      <dsp:spPr>
        <a:xfrm>
          <a:off x="2252717" y="3914006"/>
          <a:ext cx="928903" cy="47961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Archive Files/ Documents</a:t>
          </a:r>
          <a:endParaRPr kumimoji="0" lang="en-US" altLang="en-US" sz="800" b="0" i="0" u="none" strike="noStrike" kern="1200" cap="none" normalizeH="0" baseline="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kern="1200" cap="none" normalizeH="0" baseline="0">
              <a:ln>
                <a:noFill/>
              </a:ln>
              <a:solidFill>
                <a:schemeClr val="tx1"/>
              </a:solidFill>
              <a:effectLst/>
              <a:latin typeface="Arial" panose="020B0604020202020204" pitchFamily="34" charset="0"/>
              <a:ea typeface="Times New Roman" panose="02020603050405020304" pitchFamily="18" charset="0"/>
            </a:rPr>
            <a:t>1.5.5</a:t>
          </a:r>
          <a:endParaRPr kumimoji="0" lang="en-US" altLang="en-US" sz="800" b="0" i="0" u="none" strike="noStrike" kern="1200" cap="none" normalizeH="0" baseline="0">
            <a:ln>
              <a:noFill/>
            </a:ln>
            <a:solidFill>
              <a:schemeClr val="tx1"/>
            </a:solidFill>
            <a:effectLst/>
            <a:latin typeface="Arial" panose="020B0604020202020204" pitchFamily="34" charset="0"/>
          </a:endParaRPr>
        </a:p>
      </dsp:txBody>
      <dsp:txXfrm>
        <a:off x="2252717" y="3914006"/>
        <a:ext cx="928903" cy="47961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0172728-5663-4CA4-94B7-B9932FAE34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4DBFB212-E375-4D82-9DF3-1BD1F7BAA06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14DC56-1A71-4D23-918D-EF54AE9FB243}" type="datetimeFigureOut">
              <a:rPr lang="en-GB" smtClean="0"/>
              <a:t>21/03/2021</a:t>
            </a:fld>
            <a:endParaRPr lang="en-GB"/>
          </a:p>
        </p:txBody>
      </p:sp>
      <p:sp>
        <p:nvSpPr>
          <p:cNvPr id="4" name="Footer Placeholder 3">
            <a:extLst>
              <a:ext uri="{FF2B5EF4-FFF2-40B4-BE49-F238E27FC236}">
                <a16:creationId xmlns:a16="http://schemas.microsoft.com/office/drawing/2014/main" id="{0B5A4882-CED6-4A40-B557-0562AF8C59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0A83A2F-0A73-4698-A8A6-21808A69AA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707A4D-976A-4806-80BF-AF6EDDA25F54}" type="slidenum">
              <a:rPr lang="en-GB" smtClean="0"/>
              <a:t>‹#›</a:t>
            </a:fld>
            <a:endParaRPr lang="en-GB"/>
          </a:p>
        </p:txBody>
      </p:sp>
    </p:spTree>
    <p:extLst>
      <p:ext uri="{BB962C8B-B14F-4D97-AF65-F5344CB8AC3E}">
        <p14:creationId xmlns:p14="http://schemas.microsoft.com/office/powerpoint/2010/main" val="2194939867"/>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87D03-E1B8-4C16-A550-80B9696F3123}" type="datetimeFigureOut">
              <a:rPr lang="en-GB" smtClean="0"/>
              <a:t>21/03/2021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45BEC-3058-4D30-A76B-9F982F1B35F7}" type="slidenum">
              <a:rPr lang="en-GB" smtClean="0"/>
              <a:t>‹#›</a:t>
            </a:fld>
            <a:endParaRPr lang="en-GB"/>
          </a:p>
        </p:txBody>
      </p:sp>
    </p:spTree>
    <p:extLst>
      <p:ext uri="{BB962C8B-B14F-4D97-AF65-F5344CB8AC3E}">
        <p14:creationId xmlns:p14="http://schemas.microsoft.com/office/powerpoint/2010/main" val="2750587044"/>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Good morning everyone, today we to present our Team Project which involve in developing an online store for Parts World.</a:t>
            </a:r>
            <a:endParaRPr lang="en-US"/>
          </a:p>
          <a:p>
            <a:endParaRPr lang="en-GB">
              <a:cs typeface="Calibri"/>
            </a:endParaRPr>
          </a:p>
          <a:p>
            <a:r>
              <a:rPr lang="en-GB"/>
              <a:t> </a:t>
            </a:r>
          </a:p>
        </p:txBody>
      </p:sp>
      <p:sp>
        <p:nvSpPr>
          <p:cNvPr id="4" name="Slide Number Placeholder 3"/>
          <p:cNvSpPr>
            <a:spLocks noGrp="1"/>
          </p:cNvSpPr>
          <p:nvPr>
            <p:ph type="sldNum" sz="quarter" idx="5"/>
          </p:nvPr>
        </p:nvSpPr>
        <p:spPr/>
        <p:txBody>
          <a:bodyPr/>
          <a:lstStyle/>
          <a:p>
            <a:fld id="{B6345BEC-3058-4D30-A76B-9F982F1B35F7}" type="slidenum">
              <a:rPr lang="en-GB" smtClean="0"/>
              <a:t>1</a:t>
            </a:fld>
            <a:endParaRPr lang="en-GB"/>
          </a:p>
        </p:txBody>
      </p:sp>
      <p:sp>
        <p:nvSpPr>
          <p:cNvPr id="5" name="Header Placeholder 4">
            <a:extLst>
              <a:ext uri="{FF2B5EF4-FFF2-40B4-BE49-F238E27FC236}">
                <a16:creationId xmlns:a16="http://schemas.microsoft.com/office/drawing/2014/main" id="{3CF68E89-2B1B-4918-9EC7-CF95B5EA72B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97875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designed the prototype based on user requirements to allow the client to visualize  how the website will look like. </a:t>
            </a:r>
            <a:endParaRPr lang="en-US"/>
          </a:p>
          <a:p>
            <a:r>
              <a:rPr lang="en-US"/>
              <a:t>1.This is a prototype of the home page where the user can check out the product sections as well as look for deals and other simple access to products. There is also support sections for customer service.</a:t>
            </a:r>
            <a:endParaRPr lang="en-US">
              <a:cs typeface="Calibri"/>
            </a:endParaRPr>
          </a:p>
          <a:p>
            <a:r>
              <a:rPr lang="en-US"/>
              <a:t>2. This is where the user can login to the website which is what they need to do in order to make a purchase. The user can also easily access their shopping cart from the top of the page.</a:t>
            </a:r>
          </a:p>
          <a:p>
            <a:endParaRPr lang="en-GB"/>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10</a:t>
            </a:fld>
            <a:endParaRPr lang="en-GB"/>
          </a:p>
        </p:txBody>
      </p:sp>
    </p:spTree>
    <p:extLst>
      <p:ext uri="{BB962C8B-B14F-4D97-AF65-F5344CB8AC3E}">
        <p14:creationId xmlns:p14="http://schemas.microsoft.com/office/powerpoint/2010/main" val="2541948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3.This slide displays a picture of the product as well as item name and price so you can compare items from a glance against each other.</a:t>
            </a:r>
          </a:p>
          <a:p>
            <a:r>
              <a:rPr lang="en-US"/>
              <a:t>4 and 5 Allows you to sort and filter the products by different criteria.</a:t>
            </a:r>
          </a:p>
        </p:txBody>
      </p:sp>
      <p:sp>
        <p:nvSpPr>
          <p:cNvPr id="4" name="Slide Number Placeholder 3"/>
          <p:cNvSpPr>
            <a:spLocks noGrp="1"/>
          </p:cNvSpPr>
          <p:nvPr>
            <p:ph type="sldNum" sz="quarter" idx="5"/>
          </p:nvPr>
        </p:nvSpPr>
        <p:spPr/>
        <p:txBody>
          <a:bodyPr/>
          <a:lstStyle/>
          <a:p>
            <a:fld id="{B6345BEC-3058-4D30-A76B-9F982F1B35F7}" type="slidenum">
              <a:rPr lang="en-GB" smtClean="0"/>
              <a:t>11</a:t>
            </a:fld>
            <a:endParaRPr lang="en-GB"/>
          </a:p>
        </p:txBody>
      </p:sp>
      <p:sp>
        <p:nvSpPr>
          <p:cNvPr id="5" name="Header Placeholder 4">
            <a:extLst>
              <a:ext uri="{FF2B5EF4-FFF2-40B4-BE49-F238E27FC236}">
                <a16:creationId xmlns:a16="http://schemas.microsoft.com/office/drawing/2014/main" id="{A54AA505-E8FE-436F-BF9C-D0F23CBFC0F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538745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6. Product Description.</a:t>
            </a:r>
          </a:p>
          <a:p>
            <a:r>
              <a:rPr lang="en-US"/>
              <a:t>7. Quantity Selection Option</a:t>
            </a:r>
          </a:p>
          <a:p>
            <a:r>
              <a:rPr lang="en-US"/>
              <a:t>8. This is where the user can add an item into the shopping cart or buy it. </a:t>
            </a:r>
          </a:p>
          <a:p>
            <a:endParaRPr lang="en-GB"/>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12</a:t>
            </a:fld>
            <a:endParaRPr lang="en-GB"/>
          </a:p>
        </p:txBody>
      </p:sp>
    </p:spTree>
    <p:extLst>
      <p:ext uri="{BB962C8B-B14F-4D97-AF65-F5344CB8AC3E}">
        <p14:creationId xmlns:p14="http://schemas.microsoft.com/office/powerpoint/2010/main" val="2666141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9.List shipping price as well as all the item’s price being added together to give the final total.</a:t>
            </a:r>
          </a:p>
          <a:p>
            <a:r>
              <a:rPr lang="en-US"/>
              <a:t>10. Checkout button- redirecting user to the payment page </a:t>
            </a:r>
          </a:p>
          <a:p>
            <a:r>
              <a:rPr lang="en-US"/>
              <a:t>11. Promo code opportunity and notes addition</a:t>
            </a:r>
          </a:p>
          <a:p>
            <a:endParaRPr lang="en-GB"/>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13</a:t>
            </a:fld>
            <a:endParaRPr lang="en-GB"/>
          </a:p>
        </p:txBody>
      </p:sp>
    </p:spTree>
    <p:extLst>
      <p:ext uri="{BB962C8B-B14F-4D97-AF65-F5344CB8AC3E}">
        <p14:creationId xmlns:p14="http://schemas.microsoft.com/office/powerpoint/2010/main" val="35323699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Plan of the Project includes the Tasks to be Implemented. Sprint week 1 is included in the plan. It includes Status, prioritisation and tasks assigned to the members. Some of the online tools and specifications are chosen and assigned to the members. </a:t>
            </a:r>
          </a:p>
        </p:txBody>
      </p:sp>
      <p:sp>
        <p:nvSpPr>
          <p:cNvPr id="4" name="Slide Number Placeholder 3"/>
          <p:cNvSpPr>
            <a:spLocks noGrp="1"/>
          </p:cNvSpPr>
          <p:nvPr>
            <p:ph type="sldNum" sz="quarter" idx="5"/>
          </p:nvPr>
        </p:nvSpPr>
        <p:spPr/>
        <p:txBody>
          <a:bodyPr/>
          <a:lstStyle/>
          <a:p>
            <a:fld id="{B6345BEC-3058-4D30-A76B-9F982F1B35F7}" type="slidenum">
              <a:rPr lang="en-GB" smtClean="0"/>
              <a:t>14</a:t>
            </a:fld>
            <a:endParaRPr lang="en-GB"/>
          </a:p>
        </p:txBody>
      </p:sp>
      <p:sp>
        <p:nvSpPr>
          <p:cNvPr id="5" name="Header Placeholder 4">
            <a:extLst>
              <a:ext uri="{FF2B5EF4-FFF2-40B4-BE49-F238E27FC236}">
                <a16:creationId xmlns:a16="http://schemas.microsoft.com/office/drawing/2014/main" id="{818B8F2A-189B-4D62-9561-C0D7A3DF9B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217101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On this slide all the members are represented along with their tasks with more information about the tasks. Allocation of the stages is completed. Each team member had his role and task to complete. Additional Tasks are assigned to every member during the 2</a:t>
            </a:r>
            <a:r>
              <a:rPr lang="en-GB" baseline="30000"/>
              <a:t>nd</a:t>
            </a:r>
            <a:r>
              <a:rPr lang="en-GB"/>
              <a:t> phase. </a:t>
            </a:r>
          </a:p>
        </p:txBody>
      </p:sp>
      <p:sp>
        <p:nvSpPr>
          <p:cNvPr id="4" name="Slide Number Placeholder 3"/>
          <p:cNvSpPr>
            <a:spLocks noGrp="1"/>
          </p:cNvSpPr>
          <p:nvPr>
            <p:ph type="sldNum" sz="quarter" idx="5"/>
          </p:nvPr>
        </p:nvSpPr>
        <p:spPr/>
        <p:txBody>
          <a:bodyPr/>
          <a:lstStyle/>
          <a:p>
            <a:fld id="{B6345BEC-3058-4D30-A76B-9F982F1B35F7}" type="slidenum">
              <a:rPr lang="en-GB" smtClean="0"/>
              <a:t>15</a:t>
            </a:fld>
            <a:endParaRPr lang="en-GB"/>
          </a:p>
        </p:txBody>
      </p:sp>
      <p:sp>
        <p:nvSpPr>
          <p:cNvPr id="5" name="Header Placeholder 4">
            <a:extLst>
              <a:ext uri="{FF2B5EF4-FFF2-40B4-BE49-F238E27FC236}">
                <a16:creationId xmlns:a16="http://schemas.microsoft.com/office/drawing/2014/main" id="{5D7B6EA9-98BA-4AE4-9E3B-32F71C1A1241}"/>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9063718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Whole Project is represented along with its main components. It is separated on main and subcomponents. This is the main structure for the team to follow through different tasks completion. The tasks are numbered by the hierarchy order. </a:t>
            </a:r>
          </a:p>
          <a:p>
            <a:endParaRPr lang="en-GB"/>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16</a:t>
            </a:fld>
            <a:endParaRPr lang="en-GB"/>
          </a:p>
        </p:txBody>
      </p:sp>
    </p:spTree>
    <p:extLst>
      <p:ext uri="{BB962C8B-B14F-4D97-AF65-F5344CB8AC3E}">
        <p14:creationId xmlns:p14="http://schemas.microsoft.com/office/powerpoint/2010/main" val="640483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Using MS Project, Gantt Chart for the whole project is shown in this slide. It includes all tasks and subtasks along with duration and task sequence identification. All expected dates including completion date is given. Some of the subtasks are not shown as they will take too much space. For the showing purposes Scope and Design task are collapsed. Percent of completion of each task is included along with the starting and finishing dates and team roles.</a:t>
            </a:r>
          </a:p>
        </p:txBody>
      </p:sp>
      <p:sp>
        <p:nvSpPr>
          <p:cNvPr id="4" name="Slide Number Placeholder 3"/>
          <p:cNvSpPr>
            <a:spLocks noGrp="1"/>
          </p:cNvSpPr>
          <p:nvPr>
            <p:ph type="sldNum" sz="quarter" idx="5"/>
          </p:nvPr>
        </p:nvSpPr>
        <p:spPr/>
        <p:txBody>
          <a:bodyPr/>
          <a:lstStyle/>
          <a:p>
            <a:fld id="{B6345BEC-3058-4D30-A76B-9F982F1B35F7}" type="slidenum">
              <a:rPr lang="en-GB" smtClean="0"/>
              <a:t>17</a:t>
            </a:fld>
            <a:endParaRPr lang="en-GB"/>
          </a:p>
        </p:txBody>
      </p:sp>
      <p:sp>
        <p:nvSpPr>
          <p:cNvPr id="5" name="Header Placeholder 4">
            <a:extLst>
              <a:ext uri="{FF2B5EF4-FFF2-40B4-BE49-F238E27FC236}">
                <a16:creationId xmlns:a16="http://schemas.microsoft.com/office/drawing/2014/main" id="{805D3C70-7E63-48AC-A703-949E3CD7AD33}"/>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6472733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On this slide is included the Project Progress at the moment of uploading the Presentation and what has been completed so far. Final design will be shown on the later stages. More features to be added.  </a:t>
            </a:r>
          </a:p>
          <a:p>
            <a:r>
              <a:rPr lang="en-GB"/>
              <a:t>New Tasks allocation also included in this slide.</a:t>
            </a:r>
          </a:p>
        </p:txBody>
      </p:sp>
      <p:sp>
        <p:nvSpPr>
          <p:cNvPr id="4" name="Slide Number Placeholder 3"/>
          <p:cNvSpPr>
            <a:spLocks noGrp="1"/>
          </p:cNvSpPr>
          <p:nvPr>
            <p:ph type="sldNum" sz="quarter" idx="5"/>
          </p:nvPr>
        </p:nvSpPr>
        <p:spPr/>
        <p:txBody>
          <a:bodyPr/>
          <a:lstStyle/>
          <a:p>
            <a:fld id="{B6345BEC-3058-4D30-A76B-9F982F1B35F7}" type="slidenum">
              <a:rPr lang="en-GB" smtClean="0"/>
              <a:t>18</a:t>
            </a:fld>
            <a:endParaRPr lang="en-GB"/>
          </a:p>
        </p:txBody>
      </p:sp>
      <p:sp>
        <p:nvSpPr>
          <p:cNvPr id="5" name="Header Placeholder 4">
            <a:extLst>
              <a:ext uri="{FF2B5EF4-FFF2-40B4-BE49-F238E27FC236}">
                <a16:creationId xmlns:a16="http://schemas.microsoft.com/office/drawing/2014/main" id="{0B7A1E00-2134-4456-A40F-3FDBA86F04CD}"/>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589053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our progress in the moment. The overview of the project. </a:t>
            </a:r>
            <a:endParaRPr lang="en-GB"/>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19</a:t>
            </a:fld>
            <a:endParaRPr lang="en-GB"/>
          </a:p>
        </p:txBody>
      </p:sp>
    </p:spTree>
    <p:extLst>
      <p:ext uri="{BB962C8B-B14F-4D97-AF65-F5344CB8AC3E}">
        <p14:creationId xmlns:p14="http://schemas.microsoft.com/office/powerpoint/2010/main" val="3594432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Here are the key points of our project we will be presenting to you, today.  </a:t>
            </a:r>
            <a:endParaRPr lang="en-US"/>
          </a:p>
          <a:p>
            <a:endParaRPr lang="en-GB">
              <a:cs typeface="Calibri"/>
            </a:endParaRPr>
          </a:p>
        </p:txBody>
      </p:sp>
      <p:sp>
        <p:nvSpPr>
          <p:cNvPr id="4" name="Slide Number Placeholder 3"/>
          <p:cNvSpPr>
            <a:spLocks noGrp="1"/>
          </p:cNvSpPr>
          <p:nvPr>
            <p:ph type="sldNum" sz="quarter" idx="5"/>
          </p:nvPr>
        </p:nvSpPr>
        <p:spPr/>
        <p:txBody>
          <a:bodyPr/>
          <a:lstStyle/>
          <a:p>
            <a:fld id="{B6345BEC-3058-4D30-A76B-9F982F1B35F7}" type="slidenum">
              <a:rPr lang="en-GB" smtClean="0"/>
              <a:t>2</a:t>
            </a:fld>
            <a:endParaRPr lang="en-GB"/>
          </a:p>
        </p:txBody>
      </p:sp>
      <p:sp>
        <p:nvSpPr>
          <p:cNvPr id="5" name="Header Placeholder 4">
            <a:extLst>
              <a:ext uri="{FF2B5EF4-FFF2-40B4-BE49-F238E27FC236}">
                <a16:creationId xmlns:a16="http://schemas.microsoft.com/office/drawing/2014/main" id="{E3F0A9F1-519B-47C3-84A9-E1C78F16A7A9}"/>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716308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So, before we dive in the technical details of the project, we would like to share with you how we got in involved with this project.</a:t>
            </a:r>
            <a:endParaRPr lang="en-US"/>
          </a:p>
          <a:p>
            <a:endParaRPr lang="en-GB">
              <a:cs typeface="Calibri"/>
            </a:endParaRPr>
          </a:p>
          <a:p>
            <a:r>
              <a:rPr lang="en-GB"/>
              <a:t>Main points: Online shop needs to offer:</a:t>
            </a:r>
            <a:endParaRPr lang="en-GB">
              <a:cs typeface="Calibri"/>
            </a:endParaRPr>
          </a:p>
          <a:p>
            <a:pPr marL="171450" indent="-171450">
              <a:buFontTx/>
              <a:buChar char="-"/>
            </a:pPr>
            <a:r>
              <a:rPr lang="en-GB"/>
              <a:t>Different Manufacturers goods</a:t>
            </a:r>
            <a:endParaRPr lang="en-GB">
              <a:cs typeface="Calibri"/>
            </a:endParaRPr>
          </a:p>
          <a:p>
            <a:pPr marL="171450" indent="-171450">
              <a:buFontTx/>
              <a:buChar char="-"/>
            </a:pPr>
            <a:r>
              <a:rPr lang="en-GB"/>
              <a:t>Registration Form for the users</a:t>
            </a:r>
            <a:endParaRPr lang="en-GB">
              <a:cs typeface="Calibri"/>
            </a:endParaRPr>
          </a:p>
          <a:p>
            <a:pPr marL="171450" indent="-171450">
              <a:buFontTx/>
              <a:buChar char="-"/>
            </a:pPr>
            <a:r>
              <a:rPr lang="en-GB"/>
              <a:t>Clear pictures and description of the goods</a:t>
            </a:r>
            <a:endParaRPr lang="en-GB">
              <a:cs typeface="Calibri"/>
            </a:endParaRPr>
          </a:p>
          <a:p>
            <a:pPr marL="171450" indent="-171450">
              <a:buFontTx/>
              <a:buChar char="-"/>
            </a:pPr>
            <a:endParaRPr lang="en-GB"/>
          </a:p>
        </p:txBody>
      </p:sp>
      <p:sp>
        <p:nvSpPr>
          <p:cNvPr id="4" name="Slide Number Placeholder 3"/>
          <p:cNvSpPr>
            <a:spLocks noGrp="1"/>
          </p:cNvSpPr>
          <p:nvPr>
            <p:ph type="sldNum" sz="quarter" idx="5"/>
          </p:nvPr>
        </p:nvSpPr>
        <p:spPr/>
        <p:txBody>
          <a:bodyPr/>
          <a:lstStyle/>
          <a:p>
            <a:fld id="{B6345BEC-3058-4D30-A76B-9F982F1B35F7}" type="slidenum">
              <a:rPr lang="en-GB" smtClean="0"/>
              <a:t>3</a:t>
            </a:fld>
            <a:endParaRPr lang="en-GB"/>
          </a:p>
        </p:txBody>
      </p:sp>
      <p:sp>
        <p:nvSpPr>
          <p:cNvPr id="5" name="Header Placeholder 4">
            <a:extLst>
              <a:ext uri="{FF2B5EF4-FFF2-40B4-BE49-F238E27FC236}">
                <a16:creationId xmlns:a16="http://schemas.microsoft.com/office/drawing/2014/main" id="{9B49D3B1-801A-4D06-91AE-50D32287DDE4}"/>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1044351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a:solidFill>
                  <a:schemeClr val="tx1"/>
                </a:solidFill>
                <a:effectLst/>
                <a:latin typeface="+mn-lt"/>
                <a:ea typeface="+mn-ea"/>
                <a:cs typeface="+mn-cs"/>
              </a:rPr>
              <a:t>After discussing which features the client needs to make a user friendly site we identified the following front end user requirements on the slide above:</a:t>
            </a:r>
          </a:p>
          <a:p>
            <a:endParaRPr lang="en-GB"/>
          </a:p>
          <a:p>
            <a:r>
              <a:rPr lang="en-GB"/>
              <a:t>Front-End Requirements are listed in this page. There are some additional requirements not included in the slide:</a:t>
            </a:r>
          </a:p>
          <a:p>
            <a:pPr marL="171450" indent="-171450">
              <a:buFont typeface="Arial" panose="020B0604020202020204" pitchFamily="34" charset="0"/>
              <a:buChar char="•"/>
            </a:pPr>
            <a:r>
              <a:rPr lang="en-GB"/>
              <a:t>Changing user details</a:t>
            </a:r>
          </a:p>
          <a:p>
            <a:pPr marL="171450" indent="-171450">
              <a:buFont typeface="Arial" panose="020B0604020202020204" pitchFamily="34" charset="0"/>
              <a:buChar char="•"/>
            </a:pPr>
            <a:r>
              <a:rPr lang="en-GB"/>
              <a:t>Popular products view</a:t>
            </a:r>
          </a:p>
          <a:p>
            <a:pPr marL="171450" indent="-171450">
              <a:buFont typeface="Arial" panose="020B0604020202020204" pitchFamily="34" charset="0"/>
              <a:buChar char="•"/>
            </a:pPr>
            <a:r>
              <a:rPr lang="en-GB"/>
              <a:t>Sales section</a:t>
            </a:r>
          </a:p>
          <a:p>
            <a:pPr marL="171450" indent="-171450">
              <a:buFont typeface="Arial" panose="020B0604020202020204" pitchFamily="34" charset="0"/>
              <a:buChar char="•"/>
            </a:pPr>
            <a:r>
              <a:rPr lang="en-GB"/>
              <a:t>Privacy policy</a:t>
            </a:r>
          </a:p>
          <a:p>
            <a:pPr marL="171450" indent="-171450">
              <a:buFont typeface="Arial" panose="020B0604020202020204" pitchFamily="34" charset="0"/>
              <a:buChar char="•"/>
            </a:pPr>
            <a:r>
              <a:rPr lang="en-GB"/>
              <a:t>Delivery Options</a:t>
            </a:r>
          </a:p>
          <a:p>
            <a:pPr marL="171450" indent="-171450">
              <a:buFont typeface="Arial" panose="020B0604020202020204" pitchFamily="34" charset="0"/>
              <a:buChar char="•"/>
            </a:pPr>
            <a:r>
              <a:rPr lang="en-GB"/>
              <a:t>Customers reviews</a:t>
            </a:r>
          </a:p>
          <a:p>
            <a:pPr marL="171450" indent="-171450">
              <a:buFont typeface="Arial" panose="020B0604020202020204" pitchFamily="34" charset="0"/>
              <a:buChar char="•"/>
            </a:pPr>
            <a:r>
              <a:rPr lang="en-GB"/>
              <a:t>Comments Blog</a:t>
            </a:r>
          </a:p>
        </p:txBody>
      </p:sp>
      <p:sp>
        <p:nvSpPr>
          <p:cNvPr id="4" name="Slide Number Placeholder 3"/>
          <p:cNvSpPr>
            <a:spLocks noGrp="1"/>
          </p:cNvSpPr>
          <p:nvPr>
            <p:ph type="sldNum" sz="quarter" idx="5"/>
          </p:nvPr>
        </p:nvSpPr>
        <p:spPr/>
        <p:txBody>
          <a:bodyPr/>
          <a:lstStyle/>
          <a:p>
            <a:fld id="{B6345BEC-3058-4D30-A76B-9F982F1B35F7}" type="slidenum">
              <a:rPr lang="en-GB" smtClean="0"/>
              <a:t>4</a:t>
            </a:fld>
            <a:endParaRPr lang="en-GB"/>
          </a:p>
        </p:txBody>
      </p:sp>
      <p:sp>
        <p:nvSpPr>
          <p:cNvPr id="5" name="Header Placeholder 4">
            <a:extLst>
              <a:ext uri="{FF2B5EF4-FFF2-40B4-BE49-F238E27FC236}">
                <a16:creationId xmlns:a16="http://schemas.microsoft.com/office/drawing/2014/main" id="{61EA76ED-EC35-46F5-B2CF-033702C31FFB}"/>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72729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 identified next user requirements shown above, after the meeting with the client to track fulfilment of orders as well as helping the sale team keep track of analytics. </a:t>
            </a:r>
          </a:p>
          <a:p>
            <a:r>
              <a:rPr lang="en-GB"/>
              <a:t>Back-End requirements are also very important to be stated in the slide above. Some additional back-end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User Details Update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View of the orders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Purchase records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Adding products to the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Modification of the product details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Deletion of the products from the stock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solidFill>
                  <a:schemeClr val="tx1"/>
                </a:solidFill>
              </a:rPr>
              <a:t>Sales, Discounted products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solidFill>
                <a:schemeClr val="tx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solidFill>
                <a:schemeClr val="tx1"/>
              </a:solidFill>
            </a:endParaRPr>
          </a:p>
          <a:p>
            <a:endParaRPr lang="en-GB"/>
          </a:p>
        </p:txBody>
      </p:sp>
      <p:sp>
        <p:nvSpPr>
          <p:cNvPr id="4" name="Slide Number Placeholder 3"/>
          <p:cNvSpPr>
            <a:spLocks noGrp="1"/>
          </p:cNvSpPr>
          <p:nvPr>
            <p:ph type="sldNum" sz="quarter" idx="5"/>
          </p:nvPr>
        </p:nvSpPr>
        <p:spPr/>
        <p:txBody>
          <a:bodyPr/>
          <a:lstStyle/>
          <a:p>
            <a:fld id="{B6345BEC-3058-4D30-A76B-9F982F1B35F7}" type="slidenum">
              <a:rPr lang="en-GB" smtClean="0"/>
              <a:t>5</a:t>
            </a:fld>
            <a:endParaRPr lang="en-GB"/>
          </a:p>
        </p:txBody>
      </p:sp>
      <p:sp>
        <p:nvSpPr>
          <p:cNvPr id="5" name="Header Placeholder 4">
            <a:extLst>
              <a:ext uri="{FF2B5EF4-FFF2-40B4-BE49-F238E27FC236}">
                <a16:creationId xmlns:a16="http://schemas.microsoft.com/office/drawing/2014/main" id="{46B24647-0FC0-40A2-BCDE-BFBF33067D0F}"/>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3559824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Main technical requirements for front and back end are shown on this slide. Main features are listed accordingly. Selectors of the products, payment options and description, contact details are also included. Some of the features included are: Product page has to present the Picture of the product with some information about manufacturer, price, description etc.  User will be able to manage the quantity, add items to the basket and delete from it. Page will have the Applied filters for choosing a specific manufacturer or other features. About Us Page will be added along with data protection statement etc.  </a:t>
            </a:r>
          </a:p>
        </p:txBody>
      </p:sp>
      <p:sp>
        <p:nvSpPr>
          <p:cNvPr id="4" name="Slide Number Placeholder 3"/>
          <p:cNvSpPr>
            <a:spLocks noGrp="1"/>
          </p:cNvSpPr>
          <p:nvPr>
            <p:ph type="sldNum" sz="quarter" idx="5"/>
          </p:nvPr>
        </p:nvSpPr>
        <p:spPr/>
        <p:txBody>
          <a:bodyPr/>
          <a:lstStyle/>
          <a:p>
            <a:fld id="{B6345BEC-3058-4D30-A76B-9F982F1B35F7}" type="slidenum">
              <a:rPr lang="en-GB" smtClean="0"/>
              <a:t>6</a:t>
            </a:fld>
            <a:endParaRPr lang="en-GB"/>
          </a:p>
        </p:txBody>
      </p:sp>
      <p:sp>
        <p:nvSpPr>
          <p:cNvPr id="5" name="Header Placeholder 4">
            <a:extLst>
              <a:ext uri="{FF2B5EF4-FFF2-40B4-BE49-F238E27FC236}">
                <a16:creationId xmlns:a16="http://schemas.microsoft.com/office/drawing/2014/main" id="{F60A60F1-7E44-4011-950F-2EA4677A4A98}"/>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850219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slide some back-end features are shown. General requirements for the database MYSQL management for the online shop that includes users, suppliers, payments, orders, categories, orders etc. Products included have ID numbers, quantity and price. In addition, it is stated what company supplies the product. Product can be added to the basket that can be seen in the Basket table.</a:t>
            </a:r>
            <a:endParaRPr lang="en-GB"/>
          </a:p>
        </p:txBody>
      </p:sp>
      <p:sp>
        <p:nvSpPr>
          <p:cNvPr id="4" name="Slide Number Placeholder 3"/>
          <p:cNvSpPr>
            <a:spLocks noGrp="1"/>
          </p:cNvSpPr>
          <p:nvPr>
            <p:ph type="sldNum" sz="quarter" idx="5"/>
          </p:nvPr>
        </p:nvSpPr>
        <p:spPr/>
        <p:txBody>
          <a:bodyPr/>
          <a:lstStyle/>
          <a:p>
            <a:fld id="{B6345BEC-3058-4D30-A76B-9F982F1B35F7}" type="slidenum">
              <a:rPr lang="en-GB" smtClean="0"/>
              <a:t>7</a:t>
            </a:fld>
            <a:endParaRPr lang="en-GB"/>
          </a:p>
        </p:txBody>
      </p:sp>
      <p:sp>
        <p:nvSpPr>
          <p:cNvPr id="5" name="Header Placeholder 4">
            <a:extLst>
              <a:ext uri="{FF2B5EF4-FFF2-40B4-BE49-F238E27FC236}">
                <a16:creationId xmlns:a16="http://schemas.microsoft.com/office/drawing/2014/main" id="{D9009FDD-8A6D-4F79-9F74-604DBC6850D0}"/>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2754889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want to achieve in our project user requirements stated above and make a unique online shop platform that will help us </a:t>
            </a:r>
            <a:r>
              <a:rPr lang="en-GB"/>
              <a:t>to achieve the high sales target and will help flourishing the business. </a:t>
            </a:r>
          </a:p>
          <a:p>
            <a:r>
              <a:rPr lang="en-GB"/>
              <a:t>Advantage of the product will be a simple- easy to understand for all type of user's interface.  After discussion, the scope is defined. </a:t>
            </a:r>
          </a:p>
          <a:p>
            <a:r>
              <a:rPr lang="en-GB"/>
              <a:t>Main Design goals: </a:t>
            </a:r>
          </a:p>
          <a:p>
            <a:pPr marL="171450" indent="-171450">
              <a:buFont typeface="Arial" panose="020B0604020202020204" pitchFamily="34" charset="0"/>
              <a:buChar char="•"/>
            </a:pPr>
            <a:r>
              <a:rPr lang="en-GB"/>
              <a:t>View items through a gallery of products</a:t>
            </a:r>
          </a:p>
          <a:p>
            <a:pPr marL="171450" indent="-171450">
              <a:buFont typeface="Arial" panose="020B0604020202020204" pitchFamily="34" charset="0"/>
              <a:buChar char="•"/>
            </a:pPr>
            <a:r>
              <a:rPr lang="en-GB"/>
              <a:t>Browsing the items</a:t>
            </a:r>
          </a:p>
          <a:p>
            <a:pPr marL="171450" indent="-171450">
              <a:buFont typeface="Arial" panose="020B0604020202020204" pitchFamily="34" charset="0"/>
              <a:buChar char="•"/>
            </a:pPr>
            <a:r>
              <a:rPr lang="en-GB"/>
              <a:t>View the details</a:t>
            </a:r>
          </a:p>
          <a:p>
            <a:pPr marL="171450" indent="-171450">
              <a:buFont typeface="Arial" panose="020B0604020202020204" pitchFamily="34" charset="0"/>
              <a:buChar char="•"/>
            </a:pPr>
            <a:r>
              <a:rPr lang="en-GB"/>
              <a:t>Registration of the members etc. </a:t>
            </a:r>
          </a:p>
          <a:p>
            <a:pPr marL="0" indent="0">
              <a:buFont typeface="Arial" panose="020B0604020202020204" pitchFamily="34" charset="0"/>
              <a:buNone/>
            </a:pPr>
            <a:r>
              <a:rPr lang="en-GB"/>
              <a:t>Registered members: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t>Log in</a:t>
            </a:r>
          </a:p>
          <a:p>
            <a:pPr marL="171450" indent="-171450">
              <a:buFont typeface="Arial" panose="020B0604020202020204" pitchFamily="34" charset="0"/>
              <a:buChar char="•"/>
            </a:pPr>
            <a:r>
              <a:rPr lang="en-GB"/>
              <a:t>Manage Accounts</a:t>
            </a:r>
          </a:p>
          <a:p>
            <a:pPr marL="171450" indent="-171450">
              <a:buFont typeface="Arial" panose="020B0604020202020204" pitchFamily="34" charset="0"/>
              <a:buChar char="•"/>
            </a:pPr>
            <a:r>
              <a:rPr lang="en-GB"/>
              <a:t>My Orders</a:t>
            </a:r>
          </a:p>
          <a:p>
            <a:pPr marL="171450" indent="-171450">
              <a:buFont typeface="Arial" panose="020B0604020202020204" pitchFamily="34" charset="0"/>
              <a:buChar char="•"/>
            </a:pPr>
            <a:r>
              <a:rPr lang="en-GB"/>
              <a:t>Checkout</a:t>
            </a:r>
          </a:p>
          <a:p>
            <a:pPr marL="171450" indent="-171450">
              <a:buFont typeface="Arial" panose="020B0604020202020204" pitchFamily="34" charset="0"/>
              <a:buChar char="•"/>
            </a:pPr>
            <a:r>
              <a:rPr lang="en-GB"/>
              <a:t>Logout</a:t>
            </a:r>
          </a:p>
          <a:p>
            <a:pPr marL="171450" indent="-171450">
              <a:buFont typeface="Arial" panose="020B0604020202020204" pitchFamily="34" charset="0"/>
              <a:buChar char="•"/>
            </a:pPr>
            <a:endParaRPr lang="en-GB"/>
          </a:p>
        </p:txBody>
      </p:sp>
      <p:sp>
        <p:nvSpPr>
          <p:cNvPr id="4" name="Slide Number Placeholder 3"/>
          <p:cNvSpPr>
            <a:spLocks noGrp="1"/>
          </p:cNvSpPr>
          <p:nvPr>
            <p:ph type="sldNum" sz="quarter" idx="5"/>
          </p:nvPr>
        </p:nvSpPr>
        <p:spPr/>
        <p:txBody>
          <a:bodyPr/>
          <a:lstStyle/>
          <a:p>
            <a:fld id="{B6345BEC-3058-4D30-A76B-9F982F1B35F7}" type="slidenum">
              <a:rPr lang="en-GB" smtClean="0"/>
              <a:t>8</a:t>
            </a:fld>
            <a:endParaRPr lang="en-GB"/>
          </a:p>
        </p:txBody>
      </p:sp>
      <p:sp>
        <p:nvSpPr>
          <p:cNvPr id="5" name="Header Placeholder 4">
            <a:extLst>
              <a:ext uri="{FF2B5EF4-FFF2-40B4-BE49-F238E27FC236}">
                <a16:creationId xmlns:a16="http://schemas.microsoft.com/office/drawing/2014/main" id="{053D2027-F643-4250-9E37-F05CCF9F3432}"/>
              </a:ext>
            </a:extLst>
          </p:cNvPr>
          <p:cNvSpPr>
            <a:spLocks noGrp="1"/>
          </p:cNvSpPr>
          <p:nvPr>
            <p:ph type="hdr" sz="quarter"/>
          </p:nvPr>
        </p:nvSpPr>
        <p:spPr/>
        <p:txBody>
          <a:bodyPr/>
          <a:lstStyle/>
          <a:p>
            <a:endParaRPr lang="en-GB"/>
          </a:p>
        </p:txBody>
      </p:sp>
    </p:spTree>
    <p:extLst>
      <p:ext uri="{BB962C8B-B14F-4D97-AF65-F5344CB8AC3E}">
        <p14:creationId xmlns:p14="http://schemas.microsoft.com/office/powerpoint/2010/main" val="4150344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Here is our website structure plan</a:t>
            </a:r>
          </a:p>
        </p:txBody>
      </p:sp>
      <p:sp>
        <p:nvSpPr>
          <p:cNvPr id="4" name="Header Placeholder 3"/>
          <p:cNvSpPr>
            <a:spLocks noGrp="1"/>
          </p:cNvSpPr>
          <p:nvPr>
            <p:ph type="hdr" sz="quarter"/>
          </p:nvPr>
        </p:nvSpPr>
        <p:spPr/>
        <p:txBody>
          <a:bodyPr/>
          <a:lstStyle/>
          <a:p>
            <a:endParaRPr lang="en-GB"/>
          </a:p>
        </p:txBody>
      </p:sp>
      <p:sp>
        <p:nvSpPr>
          <p:cNvPr id="5" name="Slide Number Placeholder 4"/>
          <p:cNvSpPr>
            <a:spLocks noGrp="1"/>
          </p:cNvSpPr>
          <p:nvPr>
            <p:ph type="sldNum" sz="quarter" idx="5"/>
          </p:nvPr>
        </p:nvSpPr>
        <p:spPr/>
        <p:txBody>
          <a:bodyPr/>
          <a:lstStyle/>
          <a:p>
            <a:fld id="{B6345BEC-3058-4D30-A76B-9F982F1B35F7}" type="slidenum">
              <a:rPr lang="en-GB" smtClean="0"/>
              <a:t>9</a:t>
            </a:fld>
            <a:endParaRPr lang="en-GB"/>
          </a:p>
        </p:txBody>
      </p:sp>
    </p:spTree>
    <p:extLst>
      <p:ext uri="{BB962C8B-B14F-4D97-AF65-F5344CB8AC3E}">
        <p14:creationId xmlns:p14="http://schemas.microsoft.com/office/powerpoint/2010/main" val="436661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414283E-095F-4980-B94A-CC7C3D031FC7}" type="datetime1">
              <a:rPr lang="en-GB" smtClean="0"/>
              <a:t>21/03/2021</a:t>
            </a:fld>
            <a:endParaRPr lang="en-GB"/>
          </a:p>
        </p:txBody>
      </p:sp>
      <p:sp>
        <p:nvSpPr>
          <p:cNvPr id="5" name="Footer Placeholder 4"/>
          <p:cNvSpPr>
            <a:spLocks noGrp="1"/>
          </p:cNvSpPr>
          <p:nvPr>
            <p:ph type="ftr" sz="quarter" idx="11"/>
          </p:nvPr>
        </p:nvSpPr>
        <p:spPr>
          <a:xfrm>
            <a:off x="2493105" y="329307"/>
            <a:ext cx="4897310" cy="309201"/>
          </a:xfrm>
        </p:spPr>
        <p:txBody>
          <a:bodyPr/>
          <a:lstStyle/>
          <a:p>
            <a:endParaRPr lang="en-GB"/>
          </a:p>
        </p:txBody>
      </p:sp>
      <p:sp>
        <p:nvSpPr>
          <p:cNvPr id="6" name="Slide Number Placeholder 5"/>
          <p:cNvSpPr>
            <a:spLocks noGrp="1"/>
          </p:cNvSpPr>
          <p:nvPr>
            <p:ph type="sldNum" sz="quarter" idx="12"/>
          </p:nvPr>
        </p:nvSpPr>
        <p:spPr>
          <a:xfrm>
            <a:off x="1437664" y="798973"/>
            <a:ext cx="811019" cy="503578"/>
          </a:xfrm>
        </p:spPr>
        <p:txBody>
          <a:bodyPr/>
          <a:lstStyle/>
          <a:p>
            <a:fld id="{FC508A3C-ADBA-4108-AF93-0E5A56A5DA43}" type="slidenum">
              <a:rPr lang="en-GB" smtClean="0"/>
              <a:t>‹#›</a:t>
            </a:fld>
            <a:endParaRPr lang="en-GB"/>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16829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112B8E-0D33-4AEC-9DD3-FD18AFB3E3BD}" type="datetime1">
              <a:rPr lang="en-GB" smtClean="0"/>
              <a:t>21/03/2021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423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AFC993-6B23-44E9-B669-414601873BA8}" type="datetime1">
              <a:rPr lang="en-GB" smtClean="0"/>
              <a:t>21/03/2021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73744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7621D7-B01B-42A8-99B3-C5E07D3E89D9}" type="datetime1">
              <a:rPr lang="en-GB" smtClean="0"/>
              <a:t>21/03/2021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52466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405F73-3428-49A5-AC1E-200E19740153}" type="datetime1">
              <a:rPr lang="en-GB" smtClean="0"/>
              <a:t>21/03/2021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C508A3C-ADBA-4108-AF93-0E5A56A5DA43}" type="slidenum">
              <a:rPr lang="en-GB" smtClean="0"/>
              <a:t>‹#›</a:t>
            </a:fld>
            <a:endParaRPr lang="en-GB"/>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57607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a:t>Click to edit Master title style</a:t>
            </a:r>
          </a:p>
        </p:txBody>
      </p:sp>
      <p:sp>
        <p:nvSpPr>
          <p:cNvPr id="3" name="Content Placeholder 2"/>
          <p:cNvSpPr>
            <a:spLocks noGrp="1"/>
          </p:cNvSpPr>
          <p:nvPr>
            <p:ph sz="half" idx="1"/>
          </p:nvPr>
        </p:nvSpPr>
        <p:spPr>
          <a:xfrm>
            <a:off x="1534695" y="2010878"/>
            <a:ext cx="4608576" cy="3438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4793" y="2017343"/>
            <a:ext cx="4604130"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5C652E-EDFB-4C01-B4B0-64691F293814}" type="datetime1">
              <a:rPr lang="en-GB" smtClean="0"/>
              <a:t>21/03/2021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9898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a:t>Click to edit Master title style</a:t>
            </a:r>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28A6979-8519-43E5-96DE-4B47A07C7021}" type="datetime1">
              <a:rPr lang="en-GB" smtClean="0"/>
              <a:t>21/03/2021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C508A3C-ADBA-4108-AF93-0E5A56A5DA43}" type="slidenum">
              <a:rPr lang="en-GB" smtClean="0"/>
              <a:t>‹#›</a:t>
            </a:fld>
            <a:endParaRPr lang="en-GB"/>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11184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244718-62C1-426C-820B-EAFDFA58DDB1}" type="datetime1">
              <a:rPr lang="en-GB" smtClean="0"/>
              <a:t>21/03/2021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C508A3C-ADBA-4108-AF93-0E5A56A5DA43}" type="slidenum">
              <a:rPr lang="en-GB" smtClean="0"/>
              <a:t>‹#›</a:t>
            </a:fld>
            <a:endParaRPr lang="en-GB"/>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055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8EB156-90C3-4E76-8CC2-AE45DEE3B80E}" type="datetime1">
              <a:rPr lang="en-GB" smtClean="0"/>
              <a:t>21/03/2021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C508A3C-ADBA-4108-AF93-0E5A56A5DA43}" type="slidenum">
              <a:rPr lang="en-GB" smtClean="0"/>
              <a:t>‹#›</a:t>
            </a:fld>
            <a:endParaRPr lang="en-GB"/>
          </a:p>
        </p:txBody>
      </p:sp>
    </p:spTree>
    <p:extLst>
      <p:ext uri="{BB962C8B-B14F-4D97-AF65-F5344CB8AC3E}">
        <p14:creationId xmlns:p14="http://schemas.microsoft.com/office/powerpoint/2010/main" val="3013842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29ABD3-2855-48D7-B9E3-0EF567609F17}" type="datetime1">
              <a:rPr lang="en-GB" smtClean="0"/>
              <a:t>21/03/2021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89480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EE028F8D-2C3F-4497-B8F6-7032227BFECC}" type="datetime1">
              <a:rPr lang="en-GB" smtClean="0"/>
              <a:t>21/03/2021</a:t>
            </a:fld>
            <a:endParaRPr lang="en-GB"/>
          </a:p>
        </p:txBody>
      </p:sp>
      <p:sp>
        <p:nvSpPr>
          <p:cNvPr id="6" name="Footer Placeholder 5"/>
          <p:cNvSpPr>
            <a:spLocks noGrp="1"/>
          </p:cNvSpPr>
          <p:nvPr>
            <p:ph type="ftr" sz="quarter" idx="11"/>
          </p:nvPr>
        </p:nvSpPr>
        <p:spPr>
          <a:xfrm>
            <a:off x="1534910" y="318640"/>
            <a:ext cx="5453475" cy="320931"/>
          </a:xfrm>
        </p:spPr>
        <p:txBody>
          <a:bodyPr/>
          <a:lstStyle/>
          <a:p>
            <a:endParaRPr lang="en-GB"/>
          </a:p>
        </p:txBody>
      </p:sp>
      <p:sp>
        <p:nvSpPr>
          <p:cNvPr id="7" name="Slide Number Placeholder 6"/>
          <p:cNvSpPr>
            <a:spLocks noGrp="1"/>
          </p:cNvSpPr>
          <p:nvPr>
            <p:ph type="sldNum" sz="quarter" idx="12"/>
          </p:nvPr>
        </p:nvSpPr>
        <p:spPr/>
        <p:txBody>
          <a:bodyPr/>
          <a:lstStyle/>
          <a:p>
            <a:fld id="{FC508A3C-ADBA-4108-AF93-0E5A56A5DA43}" type="slidenum">
              <a:rPr lang="en-GB" smtClean="0"/>
              <a:t>‹#›</a:t>
            </a:fld>
            <a:endParaRPr lang="en-GB"/>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98943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F17437C-9E4F-4002-A7BA-652217B91FAE}" type="datetime1">
              <a:rPr lang="en-GB" smtClean="0"/>
              <a:t>21/03/2021</a:t>
            </a:fld>
            <a:endParaRPr lang="en-GB"/>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C508A3C-ADBA-4108-AF93-0E5A56A5DA43}" type="slidenum">
              <a:rPr lang="en-GB" smtClean="0"/>
              <a:t>‹#›</a:t>
            </a:fld>
            <a:endParaRPr lang="en-GB"/>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330660"/>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Lst>
  <p:hf hdr="0" ftr="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png"/><Relationship Id="rId7" Type="http://schemas.openxmlformats.org/officeDocument/2006/relationships/diagramColors" Target="../diagrams/colors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08DAC-ACCE-4473-A2F9-BE80AE8A0E7D}"/>
              </a:ext>
            </a:extLst>
          </p:cNvPr>
          <p:cNvSpPr>
            <a:spLocks noGrp="1"/>
          </p:cNvSpPr>
          <p:nvPr>
            <p:ph type="ctrTitle"/>
          </p:nvPr>
        </p:nvSpPr>
        <p:spPr>
          <a:xfrm>
            <a:off x="2661842" y="300562"/>
            <a:ext cx="8420877" cy="764228"/>
          </a:xfrm>
        </p:spPr>
        <p:txBody>
          <a:bodyPr>
            <a:normAutofit/>
          </a:bodyPr>
          <a:lstStyle/>
          <a:p>
            <a:r>
              <a:rPr lang="en-GB" sz="4400"/>
              <a:t>Team Project- Group 16</a:t>
            </a:r>
          </a:p>
        </p:txBody>
      </p:sp>
      <p:sp>
        <p:nvSpPr>
          <p:cNvPr id="3" name="Subtitle 2">
            <a:extLst>
              <a:ext uri="{FF2B5EF4-FFF2-40B4-BE49-F238E27FC236}">
                <a16:creationId xmlns:a16="http://schemas.microsoft.com/office/drawing/2014/main" id="{7AA78D55-5D69-4A20-B0CB-40018A86C657}"/>
              </a:ext>
            </a:extLst>
          </p:cNvPr>
          <p:cNvSpPr>
            <a:spLocks noGrp="1"/>
          </p:cNvSpPr>
          <p:nvPr>
            <p:ph type="subTitle" idx="1"/>
          </p:nvPr>
        </p:nvSpPr>
        <p:spPr>
          <a:xfrm>
            <a:off x="2660073" y="1012506"/>
            <a:ext cx="4802333" cy="764228"/>
          </a:xfrm>
        </p:spPr>
        <p:txBody>
          <a:bodyPr vert="horz" lIns="91440" tIns="91440" rIns="91440" bIns="91440" rtlCol="0" anchor="t">
            <a:normAutofit/>
          </a:bodyPr>
          <a:lstStyle/>
          <a:p>
            <a:pPr algn="ctr"/>
            <a:r>
              <a:rPr lang="en-US" sz="1400"/>
              <a:t>PartsWorld - </a:t>
            </a:r>
            <a:r>
              <a:rPr lang="en-US" sz="1400">
                <a:ea typeface="+mn-lt"/>
                <a:cs typeface="+mn-lt"/>
              </a:rPr>
              <a:t>The Online Technology Store</a:t>
            </a:r>
            <a:r>
              <a:rPr lang="en-US" sz="1400"/>
              <a:t> </a:t>
            </a:r>
            <a:endParaRPr lang="en-GB" sz="1400">
              <a:solidFill>
                <a:schemeClr val="tx1"/>
              </a:solidFill>
            </a:endParaRPr>
          </a:p>
        </p:txBody>
      </p:sp>
      <p:sp>
        <p:nvSpPr>
          <p:cNvPr id="4" name="TextBox 3">
            <a:extLst>
              <a:ext uri="{FF2B5EF4-FFF2-40B4-BE49-F238E27FC236}">
                <a16:creationId xmlns:a16="http://schemas.microsoft.com/office/drawing/2014/main" id="{D45F2ADA-035C-4F8F-B11C-7ED475338C67}"/>
              </a:ext>
            </a:extLst>
          </p:cNvPr>
          <p:cNvSpPr txBox="1"/>
          <p:nvPr/>
        </p:nvSpPr>
        <p:spPr>
          <a:xfrm>
            <a:off x="6872281" y="4176871"/>
            <a:ext cx="5264205" cy="1477328"/>
          </a:xfrm>
          <a:prstGeom prst="rect">
            <a:avLst/>
          </a:prstGeom>
          <a:noFill/>
        </p:spPr>
        <p:txBody>
          <a:bodyPr wrap="square" lIns="91440" tIns="45720" rIns="91440" bIns="45720" rtlCol="0" anchor="t">
            <a:spAutoFit/>
          </a:bodyPr>
          <a:lstStyle/>
          <a:p>
            <a:pPr algn="just"/>
            <a:r>
              <a:rPr lang="en-US"/>
              <a:t>Student I: Md Tanvir Azad - 21467945</a:t>
            </a:r>
          </a:p>
          <a:p>
            <a:pPr algn="just"/>
            <a:r>
              <a:rPr lang="en-US"/>
              <a:t>Student II: Remi Tobias - 21352892  </a:t>
            </a:r>
          </a:p>
          <a:p>
            <a:pPr algn="just"/>
            <a:r>
              <a:rPr lang="en-US"/>
              <a:t>Student III: Mun Kit Dominic Ling - 21382054</a:t>
            </a:r>
          </a:p>
          <a:p>
            <a:pPr algn="just"/>
            <a:r>
              <a:rPr lang="en-US"/>
              <a:t>Student IV: Taha Mahmood - 21422699</a:t>
            </a:r>
          </a:p>
          <a:p>
            <a:pPr algn="just"/>
            <a:r>
              <a:rPr lang="en-US"/>
              <a:t>Student V: Georgi Sharkov - 21438070</a:t>
            </a:r>
            <a:endParaRPr lang="en-GB"/>
          </a:p>
        </p:txBody>
      </p:sp>
      <p:pic>
        <p:nvPicPr>
          <p:cNvPr id="43" name="Picture 42">
            <a:extLst>
              <a:ext uri="{FF2B5EF4-FFF2-40B4-BE49-F238E27FC236}">
                <a16:creationId xmlns:a16="http://schemas.microsoft.com/office/drawing/2014/main" id="{BA8989C0-5149-4B01-BC58-23B98DCE304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603345" y="-227656"/>
            <a:ext cx="1536700" cy="1407572"/>
          </a:xfrm>
          <a:prstGeom prst="rect">
            <a:avLst/>
          </a:prstGeom>
        </p:spPr>
      </p:pic>
      <p:pic>
        <p:nvPicPr>
          <p:cNvPr id="6" name="Picture 5" descr="A picture containing text, electronics&#10;&#10;Description automatically generated">
            <a:extLst>
              <a:ext uri="{FF2B5EF4-FFF2-40B4-BE49-F238E27FC236}">
                <a16:creationId xmlns:a16="http://schemas.microsoft.com/office/drawing/2014/main" id="{37E93918-DBB9-492F-863D-71DC533E2EAE}"/>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531018" y="2277213"/>
            <a:ext cx="5264205" cy="2961115"/>
          </a:xfrm>
          <a:prstGeom prst="rect">
            <a:avLst/>
          </a:prstGeom>
          <a:effectLst>
            <a:softEdge rad="127000"/>
          </a:effectLst>
        </p:spPr>
      </p:pic>
    </p:spTree>
    <p:extLst>
      <p:ext uri="{BB962C8B-B14F-4D97-AF65-F5344CB8AC3E}">
        <p14:creationId xmlns:p14="http://schemas.microsoft.com/office/powerpoint/2010/main" val="543248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EFF3D93-1628-4024-8006-A39304AD3919}"/>
              </a:ext>
            </a:extLst>
          </p:cNvPr>
          <p:cNvSpPr txBox="1">
            <a:spLocks/>
          </p:cNvSpPr>
          <p:nvPr/>
        </p:nvSpPr>
        <p:spPr>
          <a:xfrm>
            <a:off x="0" y="0"/>
            <a:ext cx="5310283" cy="782392"/>
          </a:xfrm>
          <a:prstGeom prst="rect">
            <a:avLst/>
          </a:prstGeom>
          <a:effectLst/>
        </p:spPr>
        <p:txBody>
          <a:bodyPr vert="horz" lIns="91440" tIns="45720" rIns="91440" bIns="45720" rtlCol="0" anchor="b">
            <a:normAutofit fontScale="750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800"/>
              <a:t>Design-home  page</a:t>
            </a:r>
          </a:p>
        </p:txBody>
      </p:sp>
      <p:pic>
        <p:nvPicPr>
          <p:cNvPr id="12" name="Picture 11">
            <a:extLst>
              <a:ext uri="{FF2B5EF4-FFF2-40B4-BE49-F238E27FC236}">
                <a16:creationId xmlns:a16="http://schemas.microsoft.com/office/drawing/2014/main" id="{FA0E2A1B-394C-4A47-A4E5-D66ED4DE4F80}"/>
              </a:ext>
            </a:extLst>
          </p:cNvPr>
          <p:cNvPicPr>
            <a:picLocks noChangeAspect="1"/>
          </p:cNvPicPr>
          <p:nvPr/>
        </p:nvPicPr>
        <p:blipFill>
          <a:blip r:embed="rId3"/>
          <a:stretch>
            <a:fillRect/>
          </a:stretch>
        </p:blipFill>
        <p:spPr>
          <a:xfrm>
            <a:off x="1512427" y="1050762"/>
            <a:ext cx="8596665" cy="4819601"/>
          </a:xfrm>
          <a:prstGeom prst="rect">
            <a:avLst/>
          </a:prstGeom>
          <a:ln>
            <a:noFill/>
          </a:ln>
          <a:effectLst>
            <a:softEdge rad="112500"/>
          </a:effectLst>
        </p:spPr>
      </p:pic>
      <p:pic>
        <p:nvPicPr>
          <p:cNvPr id="32" name="Picture 31">
            <a:extLst>
              <a:ext uri="{FF2B5EF4-FFF2-40B4-BE49-F238E27FC236}">
                <a16:creationId xmlns:a16="http://schemas.microsoft.com/office/drawing/2014/main" id="{E3EB861F-2EE8-403D-BC27-6B52766A0AF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50876" y="-300263"/>
            <a:ext cx="1905266" cy="1905266"/>
          </a:xfrm>
          <a:prstGeom prst="rect">
            <a:avLst/>
          </a:prstGeom>
        </p:spPr>
      </p:pic>
    </p:spTree>
    <p:extLst>
      <p:ext uri="{BB962C8B-B14F-4D97-AF65-F5344CB8AC3E}">
        <p14:creationId xmlns:p14="http://schemas.microsoft.com/office/powerpoint/2010/main" val="397431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4168F-2BBD-4E11-A07F-A2C1F49B5CB8}"/>
              </a:ext>
            </a:extLst>
          </p:cNvPr>
          <p:cNvSpPr>
            <a:spLocks noGrp="1"/>
          </p:cNvSpPr>
          <p:nvPr>
            <p:ph type="title" idx="4294967295"/>
          </p:nvPr>
        </p:nvSpPr>
        <p:spPr>
          <a:xfrm>
            <a:off x="0" y="34925"/>
            <a:ext cx="8156575" cy="781050"/>
          </a:xfrm>
        </p:spPr>
        <p:txBody>
          <a:bodyPr vert="horz" lIns="91440" tIns="45720" rIns="91440" bIns="45720" rtlCol="0" anchor="b">
            <a:normAutofit/>
          </a:bodyPr>
          <a:lstStyle/>
          <a:p>
            <a:pPr algn="ctr"/>
            <a:r>
              <a:rPr lang="en-US" sz="3200"/>
              <a:t>Design- Product page comparison </a:t>
            </a:r>
          </a:p>
        </p:txBody>
      </p:sp>
      <p:pic>
        <p:nvPicPr>
          <p:cNvPr id="10" name="Picture 9">
            <a:extLst>
              <a:ext uri="{FF2B5EF4-FFF2-40B4-BE49-F238E27FC236}">
                <a16:creationId xmlns:a16="http://schemas.microsoft.com/office/drawing/2014/main" id="{38FA4089-898C-4410-8AAC-57900015E635}"/>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347016"/>
            <a:ext cx="1905266" cy="1905266"/>
          </a:xfrm>
          <a:prstGeom prst="rect">
            <a:avLst/>
          </a:prstGeom>
        </p:spPr>
      </p:pic>
      <p:pic>
        <p:nvPicPr>
          <p:cNvPr id="6" name="Picture 5">
            <a:extLst>
              <a:ext uri="{FF2B5EF4-FFF2-40B4-BE49-F238E27FC236}">
                <a16:creationId xmlns:a16="http://schemas.microsoft.com/office/drawing/2014/main" id="{11A74E23-3719-4CE6-A195-7ECEB5F5F42C}"/>
              </a:ext>
            </a:extLst>
          </p:cNvPr>
          <p:cNvPicPr>
            <a:picLocks noChangeAspect="1"/>
          </p:cNvPicPr>
          <p:nvPr/>
        </p:nvPicPr>
        <p:blipFill>
          <a:blip r:embed="rId4"/>
          <a:stretch>
            <a:fillRect/>
          </a:stretch>
        </p:blipFill>
        <p:spPr>
          <a:xfrm>
            <a:off x="1283417" y="1030887"/>
            <a:ext cx="8663961" cy="4903802"/>
          </a:xfrm>
          <a:prstGeom prst="rect">
            <a:avLst/>
          </a:prstGeom>
          <a:ln>
            <a:noFill/>
          </a:ln>
          <a:effectLst>
            <a:softEdge rad="112500"/>
          </a:effectLst>
        </p:spPr>
      </p:pic>
    </p:spTree>
    <p:extLst>
      <p:ext uri="{BB962C8B-B14F-4D97-AF65-F5344CB8AC3E}">
        <p14:creationId xmlns:p14="http://schemas.microsoft.com/office/powerpoint/2010/main" val="98486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0093BEC-37C5-4C94-BC9D-D702E2680294}"/>
              </a:ext>
            </a:extLst>
          </p:cNvPr>
          <p:cNvSpPr txBox="1">
            <a:spLocks/>
          </p:cNvSpPr>
          <p:nvPr/>
        </p:nvSpPr>
        <p:spPr>
          <a:xfrm>
            <a:off x="140492" y="0"/>
            <a:ext cx="7607300" cy="769692"/>
          </a:xfrm>
          <a:prstGeom prst="rect">
            <a:avLst/>
          </a:prstGeom>
          <a:effectLst/>
        </p:spPr>
        <p:txBody>
          <a:bodyPr vert="horz" lIns="91440" tIns="45720" rIns="91440" bIns="45720" rtlCol="0" anchor="b">
            <a:normAutofit fontScale="975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a:t>Design- shopping Page</a:t>
            </a:r>
          </a:p>
        </p:txBody>
      </p:sp>
      <p:pic>
        <p:nvPicPr>
          <p:cNvPr id="6" name="Picture 5">
            <a:extLst>
              <a:ext uri="{FF2B5EF4-FFF2-40B4-BE49-F238E27FC236}">
                <a16:creationId xmlns:a16="http://schemas.microsoft.com/office/drawing/2014/main" id="{1E71DF29-EE1C-408E-B54F-7A0BC4C86F16}"/>
              </a:ext>
            </a:extLst>
          </p:cNvPr>
          <p:cNvPicPr>
            <a:picLocks noChangeAspect="1"/>
          </p:cNvPicPr>
          <p:nvPr/>
        </p:nvPicPr>
        <p:blipFill>
          <a:blip r:embed="rId3"/>
          <a:stretch>
            <a:fillRect/>
          </a:stretch>
        </p:blipFill>
        <p:spPr>
          <a:xfrm>
            <a:off x="1489001" y="828661"/>
            <a:ext cx="8720236" cy="4913300"/>
          </a:xfrm>
          <a:prstGeom prst="rect">
            <a:avLst/>
          </a:prstGeom>
          <a:ln>
            <a:noFill/>
          </a:ln>
          <a:effectLst>
            <a:softEdge rad="112500"/>
          </a:effectLst>
        </p:spPr>
      </p:pic>
      <p:pic>
        <p:nvPicPr>
          <p:cNvPr id="9" name="Picture 8">
            <a:extLst>
              <a:ext uri="{FF2B5EF4-FFF2-40B4-BE49-F238E27FC236}">
                <a16:creationId xmlns:a16="http://schemas.microsoft.com/office/drawing/2014/main" id="{611D4393-D509-4734-9F4B-A8C86CF9686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66144" y="-163955"/>
            <a:ext cx="1925856" cy="1925856"/>
          </a:xfrm>
          <a:prstGeom prst="rect">
            <a:avLst/>
          </a:prstGeom>
        </p:spPr>
      </p:pic>
    </p:spTree>
    <p:extLst>
      <p:ext uri="{BB962C8B-B14F-4D97-AF65-F5344CB8AC3E}">
        <p14:creationId xmlns:p14="http://schemas.microsoft.com/office/powerpoint/2010/main" val="272273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F43517-9A87-4062-8229-8BB196D176FC}"/>
              </a:ext>
            </a:extLst>
          </p:cNvPr>
          <p:cNvPicPr>
            <a:picLocks noChangeAspect="1"/>
          </p:cNvPicPr>
          <p:nvPr/>
        </p:nvPicPr>
        <p:blipFill>
          <a:blip r:embed="rId3"/>
          <a:stretch>
            <a:fillRect/>
          </a:stretch>
        </p:blipFill>
        <p:spPr>
          <a:xfrm>
            <a:off x="1541945" y="970344"/>
            <a:ext cx="8511249" cy="4790763"/>
          </a:xfrm>
          <a:prstGeom prst="rect">
            <a:avLst/>
          </a:prstGeom>
          <a:ln>
            <a:noFill/>
          </a:ln>
          <a:effectLst>
            <a:softEdge rad="112500"/>
          </a:effectLst>
        </p:spPr>
      </p:pic>
      <p:pic>
        <p:nvPicPr>
          <p:cNvPr id="6" name="Picture 5">
            <a:extLst>
              <a:ext uri="{FF2B5EF4-FFF2-40B4-BE49-F238E27FC236}">
                <a16:creationId xmlns:a16="http://schemas.microsoft.com/office/drawing/2014/main" id="{3781D875-9C62-41CA-A295-9A810B35CA43}"/>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304060" y="-46229"/>
            <a:ext cx="1905266" cy="1905266"/>
          </a:xfrm>
          <a:prstGeom prst="rect">
            <a:avLst/>
          </a:prstGeom>
        </p:spPr>
      </p:pic>
      <p:sp>
        <p:nvSpPr>
          <p:cNvPr id="7" name="Title 1">
            <a:extLst>
              <a:ext uri="{FF2B5EF4-FFF2-40B4-BE49-F238E27FC236}">
                <a16:creationId xmlns:a16="http://schemas.microsoft.com/office/drawing/2014/main" id="{A476F541-F824-46E7-A430-05F57595F603}"/>
              </a:ext>
            </a:extLst>
          </p:cNvPr>
          <p:cNvSpPr txBox="1">
            <a:spLocks/>
          </p:cNvSpPr>
          <p:nvPr/>
        </p:nvSpPr>
        <p:spPr>
          <a:xfrm>
            <a:off x="140492" y="0"/>
            <a:ext cx="7607300" cy="769692"/>
          </a:xfrm>
          <a:prstGeom prst="rect">
            <a:avLst/>
          </a:prstGeom>
          <a:effectLst/>
        </p:spPr>
        <p:txBody>
          <a:bodyPr vert="horz" lIns="91440" tIns="45720" rIns="91440" bIns="45720" rtlCol="0" anchor="b">
            <a:normAutofit fontScale="975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a:t>Design- checkout Page</a:t>
            </a:r>
          </a:p>
        </p:txBody>
      </p:sp>
    </p:spTree>
    <p:extLst>
      <p:ext uri="{BB962C8B-B14F-4D97-AF65-F5344CB8AC3E}">
        <p14:creationId xmlns:p14="http://schemas.microsoft.com/office/powerpoint/2010/main" val="2425535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007AD-5445-46DE-841A-BC2FC3EBCA72}"/>
              </a:ext>
            </a:extLst>
          </p:cNvPr>
          <p:cNvSpPr>
            <a:spLocks noGrp="1"/>
          </p:cNvSpPr>
          <p:nvPr>
            <p:ph type="title"/>
          </p:nvPr>
        </p:nvSpPr>
        <p:spPr>
          <a:xfrm>
            <a:off x="233363" y="0"/>
            <a:ext cx="3957638" cy="682764"/>
          </a:xfrm>
        </p:spPr>
        <p:txBody>
          <a:bodyPr vert="horz" lIns="91440" tIns="45720" rIns="91440" bIns="45720" rtlCol="0" anchor="b">
            <a:normAutofit/>
          </a:bodyPr>
          <a:lstStyle/>
          <a:p>
            <a:r>
              <a:rPr lang="en-US" sz="4000"/>
              <a:t>Project plan</a:t>
            </a:r>
          </a:p>
        </p:txBody>
      </p:sp>
      <p:pic>
        <p:nvPicPr>
          <p:cNvPr id="16" name="Picture 15">
            <a:extLst>
              <a:ext uri="{FF2B5EF4-FFF2-40B4-BE49-F238E27FC236}">
                <a16:creationId xmlns:a16="http://schemas.microsoft.com/office/drawing/2014/main" id="{525BF7ED-1000-46D1-BAFF-105FFADB374F}"/>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32758" y="-533532"/>
            <a:ext cx="1905266" cy="1905266"/>
          </a:xfrm>
          <a:prstGeom prst="rect">
            <a:avLst/>
          </a:prstGeom>
        </p:spPr>
      </p:pic>
      <p:graphicFrame>
        <p:nvGraphicFramePr>
          <p:cNvPr id="5" name="Table 4">
            <a:extLst>
              <a:ext uri="{FF2B5EF4-FFF2-40B4-BE49-F238E27FC236}">
                <a16:creationId xmlns:a16="http://schemas.microsoft.com/office/drawing/2014/main" id="{FB23542C-5D3D-4741-B99A-93F454EE2BDE}"/>
              </a:ext>
            </a:extLst>
          </p:cNvPr>
          <p:cNvGraphicFramePr>
            <a:graphicFrameLocks noGrp="1"/>
          </p:cNvGraphicFramePr>
          <p:nvPr>
            <p:extLst>
              <p:ext uri="{D42A27DB-BD31-4B8C-83A1-F6EECF244321}">
                <p14:modId xmlns:p14="http://schemas.microsoft.com/office/powerpoint/2010/main" val="3121794863"/>
              </p:ext>
            </p:extLst>
          </p:nvPr>
        </p:nvGraphicFramePr>
        <p:xfrm>
          <a:off x="1485900" y="768736"/>
          <a:ext cx="9928091" cy="5254814"/>
        </p:xfrm>
        <a:graphic>
          <a:graphicData uri="http://schemas.openxmlformats.org/drawingml/2006/table">
            <a:tbl>
              <a:tblPr>
                <a:tableStyleId>{5940675A-B579-460E-94D1-54222C63F5DA}</a:tableStyleId>
              </a:tblPr>
              <a:tblGrid>
                <a:gridCol w="634807">
                  <a:extLst>
                    <a:ext uri="{9D8B030D-6E8A-4147-A177-3AD203B41FA5}">
                      <a16:colId xmlns:a16="http://schemas.microsoft.com/office/drawing/2014/main" val="622525992"/>
                    </a:ext>
                  </a:extLst>
                </a:gridCol>
                <a:gridCol w="4369836">
                  <a:extLst>
                    <a:ext uri="{9D8B030D-6E8A-4147-A177-3AD203B41FA5}">
                      <a16:colId xmlns:a16="http://schemas.microsoft.com/office/drawing/2014/main" val="85355876"/>
                    </a:ext>
                  </a:extLst>
                </a:gridCol>
                <a:gridCol w="1229017">
                  <a:extLst>
                    <a:ext uri="{9D8B030D-6E8A-4147-A177-3AD203B41FA5}">
                      <a16:colId xmlns:a16="http://schemas.microsoft.com/office/drawing/2014/main" val="507553544"/>
                    </a:ext>
                  </a:extLst>
                </a:gridCol>
                <a:gridCol w="1096151">
                  <a:extLst>
                    <a:ext uri="{9D8B030D-6E8A-4147-A177-3AD203B41FA5}">
                      <a16:colId xmlns:a16="http://schemas.microsoft.com/office/drawing/2014/main" val="24122123"/>
                    </a:ext>
                  </a:extLst>
                </a:gridCol>
                <a:gridCol w="1151509">
                  <a:extLst>
                    <a:ext uri="{9D8B030D-6E8A-4147-A177-3AD203B41FA5}">
                      <a16:colId xmlns:a16="http://schemas.microsoft.com/office/drawing/2014/main" val="4028326726"/>
                    </a:ext>
                  </a:extLst>
                </a:gridCol>
                <a:gridCol w="1446771">
                  <a:extLst>
                    <a:ext uri="{9D8B030D-6E8A-4147-A177-3AD203B41FA5}">
                      <a16:colId xmlns:a16="http://schemas.microsoft.com/office/drawing/2014/main" val="3881208171"/>
                    </a:ext>
                  </a:extLst>
                </a:gridCol>
              </a:tblGrid>
              <a:tr h="201343">
                <a:tc>
                  <a:txBody>
                    <a:bodyPr/>
                    <a:lstStyle/>
                    <a:p>
                      <a:pPr algn="ctr" fontAlgn="b"/>
                      <a:r>
                        <a:rPr lang="en-GB" sz="700" u="none" strike="noStrike">
                          <a:solidFill>
                            <a:schemeClr val="tx1"/>
                          </a:solidFill>
                          <a:effectLst>
                            <a:outerShdw blurRad="38100" dist="38100" dir="2700000" algn="tl">
                              <a:srgbClr val="000000">
                                <a:alpha val="43137"/>
                              </a:srgbClr>
                            </a:outerShdw>
                          </a:effectLst>
                        </a:rPr>
                        <a:t> </a:t>
                      </a:r>
                      <a:endParaRPr lang="en-GB" sz="7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b="1" u="none" strike="noStrike">
                          <a:solidFill>
                            <a:schemeClr val="tx1"/>
                          </a:solidFill>
                          <a:effectLst>
                            <a:outerShdw blurRad="38100" dist="38100" dir="2700000" algn="tl">
                              <a:srgbClr val="000000">
                                <a:alpha val="43137"/>
                              </a:srgbClr>
                            </a:outerShdw>
                          </a:effectLst>
                        </a:rPr>
                        <a:t>SPRINT BACKLOG: Week 1</a:t>
                      </a:r>
                      <a:endParaRPr lang="en-GB" sz="12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b="1" u="none" strike="noStrike">
                          <a:solidFill>
                            <a:schemeClr val="tx1"/>
                          </a:solidFill>
                          <a:effectLst>
                            <a:outerShdw blurRad="38100" dist="38100" dir="2700000" algn="tl">
                              <a:srgbClr val="000000">
                                <a:alpha val="43137"/>
                              </a:srgbClr>
                            </a:outerShdw>
                          </a:effectLst>
                        </a:rPr>
                        <a:t>GROUP NO: </a:t>
                      </a:r>
                      <a:endParaRPr lang="en-GB" sz="12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b="1" u="none" strike="noStrike">
                          <a:solidFill>
                            <a:schemeClr val="tx1"/>
                          </a:solidFill>
                          <a:effectLst>
                            <a:outerShdw blurRad="38100" dist="38100" dir="2700000" algn="tl">
                              <a:srgbClr val="000000">
                                <a:alpha val="43137"/>
                              </a:srgbClr>
                            </a:outerShdw>
                          </a:effectLst>
                        </a:rPr>
                        <a:t>16</a:t>
                      </a:r>
                      <a:endParaRPr lang="en-GB" sz="12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endParaRPr lang="en-GB" sz="7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endParaRPr lang="en-GB" sz="7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1447768324"/>
                  </a:ext>
                </a:extLst>
              </a:tr>
              <a:tr h="636820">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Task No.</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Task Description:</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b="1" u="none" strike="noStrike">
                          <a:solidFill>
                            <a:schemeClr val="tx1"/>
                          </a:solidFill>
                          <a:effectLst>
                            <a:outerShdw blurRad="38100" dist="38100" dir="2700000" algn="tl">
                              <a:srgbClr val="000000">
                                <a:alpha val="43137"/>
                              </a:srgbClr>
                            </a:outerShdw>
                          </a:effectLst>
                        </a:rPr>
                        <a:t>Assigned to:</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b="1" u="none" strike="noStrike">
                          <a:solidFill>
                            <a:schemeClr val="tx1"/>
                          </a:solidFill>
                          <a:effectLst>
                            <a:outerShdw blurRad="38100" dist="38100" dir="2700000" algn="tl">
                              <a:srgbClr val="000000">
                                <a:alpha val="43137"/>
                              </a:srgbClr>
                            </a:outerShdw>
                          </a:effectLst>
                        </a:rPr>
                        <a:t>To be completed by:</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US" sz="1100" b="1" u="none" strike="noStrike">
                          <a:solidFill>
                            <a:schemeClr val="tx1"/>
                          </a:solidFill>
                          <a:effectLst>
                            <a:outerShdw blurRad="38100" dist="38100" dir="2700000" algn="tl">
                              <a:srgbClr val="000000">
                                <a:alpha val="43137"/>
                              </a:srgbClr>
                            </a:outerShdw>
                          </a:effectLst>
                        </a:rPr>
                        <a:t>Date Uploaded to file exchange area</a:t>
                      </a:r>
                      <a:endParaRPr lang="en-US"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b="1" u="none" strike="noStrike">
                          <a:solidFill>
                            <a:schemeClr val="tx1"/>
                          </a:solidFill>
                          <a:effectLst>
                            <a:outerShdw blurRad="38100" dist="38100" dir="2700000" algn="tl">
                              <a:srgbClr val="000000">
                                <a:alpha val="43137"/>
                              </a:srgbClr>
                            </a:outerShdw>
                          </a:effectLst>
                        </a:rPr>
                        <a:t>Notes:</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1602201766"/>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5</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Assigning members roles</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3569040360"/>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5</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Choosing online shop type</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3354229657"/>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5</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Logo and name choosing</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938882637"/>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5</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Choosing the designing tools</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637819270"/>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4</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Discussion about wireframes and technologies</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790587284"/>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3a</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ER diagram draft for setting up the project</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All</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Lucidchart used</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160877796"/>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3b</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First draft ideas for the design </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Taha</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Adobe XD used</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785519630"/>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3c</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Budgeting the project</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Remi</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1953719599"/>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3d</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Decision about database system</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Dominic</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MySQL chosen</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441329378"/>
                  </a:ext>
                </a:extLst>
              </a:tr>
              <a:tr h="389935">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2a</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Exploring some database systems (MySQL)</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Tanvir</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u="none" strike="noStrike">
                          <a:solidFill>
                            <a:schemeClr val="tx1"/>
                          </a:solidFill>
                          <a:effectLst>
                            <a:outerShdw blurRad="38100" dist="38100" dir="2700000" algn="tl">
                              <a:srgbClr val="000000">
                                <a:alpha val="43137"/>
                              </a:srgbClr>
                            </a:outerShdw>
                          </a:effectLst>
                        </a:rPr>
                        <a:t>agreed till 4th week</a:t>
                      </a:r>
                      <a:endParaRPr lang="en-GB" sz="12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4th week </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MySQL chosen</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1341737305"/>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2b</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Exploring some HTML and  CSS systems </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Georgi</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u="none" strike="noStrike">
                          <a:solidFill>
                            <a:schemeClr val="tx1"/>
                          </a:solidFill>
                          <a:effectLst>
                            <a:outerShdw blurRad="38100" dist="38100" dir="2700000" algn="tl">
                              <a:srgbClr val="000000">
                                <a:alpha val="43137"/>
                              </a:srgbClr>
                            </a:outerShdw>
                          </a:effectLst>
                        </a:rPr>
                        <a:t>3rd week </a:t>
                      </a:r>
                      <a:endParaRPr lang="en-GB" sz="12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3rd week</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To be decided </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907278324"/>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2c</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Explore PHP  and other IDE supported variants </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Georgi</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200" u="none" strike="noStrike">
                          <a:solidFill>
                            <a:schemeClr val="tx1"/>
                          </a:solidFill>
                          <a:effectLst>
                            <a:outerShdw blurRad="38100" dist="38100" dir="2700000" algn="tl">
                              <a:srgbClr val="000000">
                                <a:alpha val="43137"/>
                              </a:srgbClr>
                            </a:outerShdw>
                          </a:effectLst>
                        </a:rPr>
                        <a:t>3rd week </a:t>
                      </a:r>
                      <a:endParaRPr lang="en-GB" sz="12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3rd week</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Notepad++ used</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35855529"/>
                  </a:ext>
                </a:extLst>
              </a:tr>
              <a:tr h="434726">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1a</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Research some modular website creation services</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Georgi</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WIX, Wordpress. Etc</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312171535"/>
                  </a:ext>
                </a:extLst>
              </a:tr>
              <a:tr h="220533">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1b</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Assigning goals for the next week </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Tanvir</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381650419"/>
                  </a:ext>
                </a:extLst>
              </a:tr>
              <a:tr h="323051">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1c</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1400" u="none" strike="noStrike">
                          <a:solidFill>
                            <a:schemeClr val="tx1"/>
                          </a:solidFill>
                          <a:effectLst>
                            <a:outerShdw blurRad="38100" dist="38100" dir="2700000" algn="tl">
                              <a:srgbClr val="000000">
                                <a:alpha val="43137"/>
                              </a:srgbClr>
                            </a:outerShdw>
                          </a:effectLst>
                        </a:rPr>
                        <a:t>Full list of user- requirements creation </a:t>
                      </a:r>
                      <a:endParaRPr lang="en-US"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Tanvir</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28-Feb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26-Feb</a:t>
                      </a:r>
                      <a:endParaRPr lang="en-GB" sz="11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ctr" fontAlgn="b"/>
                      <a:r>
                        <a:rPr lang="en-GB" sz="1100" u="none" strike="noStrike">
                          <a:solidFill>
                            <a:schemeClr val="tx1"/>
                          </a:solidFill>
                          <a:effectLst>
                            <a:outerShdw blurRad="38100" dist="38100" dir="2700000" algn="tl">
                              <a:srgbClr val="000000">
                                <a:alpha val="43137"/>
                              </a:srgbClr>
                            </a:outerShdw>
                          </a:effectLst>
                        </a:rPr>
                        <a:t>Word Doc created</a:t>
                      </a:r>
                      <a:endParaRPr lang="en-GB" sz="11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678976714"/>
                  </a:ext>
                </a:extLst>
              </a:tr>
              <a:tr h="622039">
                <a:tc>
                  <a:txBody>
                    <a:bodyPr/>
                    <a:lstStyle/>
                    <a:p>
                      <a:pPr algn="ctr" fontAlgn="b"/>
                      <a:r>
                        <a:rPr lang="en-GB" sz="1400" b="1" u="none" strike="noStrike">
                          <a:solidFill>
                            <a:schemeClr val="tx1"/>
                          </a:solidFill>
                          <a:effectLst>
                            <a:outerShdw blurRad="38100" dist="38100" dir="2700000" algn="tl">
                              <a:srgbClr val="000000">
                                <a:alpha val="43137"/>
                              </a:srgbClr>
                            </a:outerShdw>
                          </a:effectLst>
                        </a:rPr>
                        <a:t>1d</a:t>
                      </a:r>
                      <a:endParaRPr lang="en-GB" sz="14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1400" u="none" strike="noStrike">
                          <a:solidFill>
                            <a:schemeClr val="tx1"/>
                          </a:solidFill>
                          <a:effectLst>
                            <a:outerShdw blurRad="38100" dist="38100" dir="2700000" algn="tl">
                              <a:srgbClr val="000000">
                                <a:alpha val="43137"/>
                              </a:srgbClr>
                            </a:outerShdw>
                          </a:effectLst>
                        </a:rPr>
                        <a:t>Research  some technical requirements </a:t>
                      </a:r>
                      <a:endParaRPr lang="en-GB" sz="14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GB" sz="900" u="none" strike="noStrike">
                          <a:solidFill>
                            <a:schemeClr val="tx1"/>
                          </a:solidFill>
                          <a:effectLst>
                            <a:outerShdw blurRad="38100" dist="38100" dir="2700000" algn="tl">
                              <a:srgbClr val="000000">
                                <a:alpha val="43137"/>
                              </a:srgbClr>
                            </a:outerShdw>
                          </a:effectLst>
                        </a:rPr>
                        <a:t>Taha</a:t>
                      </a:r>
                      <a:endParaRPr lang="en-GB" sz="9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r" fontAlgn="b"/>
                      <a:r>
                        <a:rPr lang="en-GB" sz="900" u="none" strike="noStrike">
                          <a:solidFill>
                            <a:schemeClr val="tx1"/>
                          </a:solidFill>
                          <a:effectLst>
                            <a:outerShdw blurRad="38100" dist="38100" dir="2700000" algn="tl">
                              <a:srgbClr val="000000">
                                <a:alpha val="43137"/>
                              </a:srgbClr>
                            </a:outerShdw>
                          </a:effectLst>
                        </a:rPr>
                        <a:t>28-Feb</a:t>
                      </a:r>
                      <a:endParaRPr lang="en-GB" sz="900" b="1"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endParaRPr lang="en-GB" sz="9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tc>
                  <a:txBody>
                    <a:bodyPr/>
                    <a:lstStyle/>
                    <a:p>
                      <a:pPr algn="l" fontAlgn="b"/>
                      <a:r>
                        <a:rPr lang="en-US" sz="900" u="none" strike="noStrike">
                          <a:solidFill>
                            <a:schemeClr val="tx1"/>
                          </a:solidFill>
                          <a:effectLst>
                            <a:outerShdw blurRad="38100" dist="38100" dir="2700000" algn="tl">
                              <a:srgbClr val="000000">
                                <a:alpha val="43137"/>
                              </a:srgbClr>
                            </a:outerShdw>
                          </a:effectLst>
                        </a:rPr>
                        <a:t>Taha needs more time for research</a:t>
                      </a:r>
                      <a:endParaRPr lang="en-US" sz="900" b="0" i="0" u="none" strike="noStrike">
                        <a:solidFill>
                          <a:schemeClr val="tx1"/>
                        </a:solidFill>
                        <a:effectLst>
                          <a:outerShdw blurRad="38100" dist="38100" dir="2700000" algn="tl">
                            <a:srgbClr val="000000">
                              <a:alpha val="43137"/>
                            </a:srgbClr>
                          </a:outerShdw>
                        </a:effectLst>
                        <a:latin typeface="Calibri" panose="020F0502020204030204" pitchFamily="34" charset="0"/>
                      </a:endParaRPr>
                    </a:p>
                  </a:txBody>
                  <a:tcPr marL="7215" marR="7215" marT="7215" marB="0" anchor="b"/>
                </a:tc>
                <a:extLst>
                  <a:ext uri="{0D108BD9-81ED-4DB2-BD59-A6C34878D82A}">
                    <a16:rowId xmlns:a16="http://schemas.microsoft.com/office/drawing/2014/main" val="2653479147"/>
                  </a:ext>
                </a:extLst>
              </a:tr>
            </a:tbl>
          </a:graphicData>
        </a:graphic>
      </p:graphicFrame>
    </p:spTree>
    <p:extLst>
      <p:ext uri="{BB962C8B-B14F-4D97-AF65-F5344CB8AC3E}">
        <p14:creationId xmlns:p14="http://schemas.microsoft.com/office/powerpoint/2010/main" val="2084160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7D012-D8D1-45E4-87D2-CD025CFD4402}"/>
              </a:ext>
            </a:extLst>
          </p:cNvPr>
          <p:cNvSpPr>
            <a:spLocks noGrp="1"/>
          </p:cNvSpPr>
          <p:nvPr>
            <p:ph type="title"/>
          </p:nvPr>
        </p:nvSpPr>
        <p:spPr>
          <a:xfrm>
            <a:off x="162643" y="91545"/>
            <a:ext cx="4824464" cy="748864"/>
          </a:xfrm>
        </p:spPr>
        <p:txBody>
          <a:bodyPr vert="horz" lIns="91440" tIns="45720" rIns="91440" bIns="45720" rtlCol="0" anchor="b">
            <a:normAutofit/>
          </a:bodyPr>
          <a:lstStyle/>
          <a:p>
            <a:r>
              <a:rPr lang="en-US" sz="4000"/>
              <a:t>Task allocation</a:t>
            </a:r>
          </a:p>
        </p:txBody>
      </p:sp>
      <p:pic>
        <p:nvPicPr>
          <p:cNvPr id="23" name="Picture 22">
            <a:extLst>
              <a:ext uri="{FF2B5EF4-FFF2-40B4-BE49-F238E27FC236}">
                <a16:creationId xmlns:a16="http://schemas.microsoft.com/office/drawing/2014/main" id="{D19A7A03-2D17-4298-A3F5-7E2CA71F936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199099"/>
            <a:ext cx="1905266" cy="1905266"/>
          </a:xfrm>
          <a:prstGeom prst="rect">
            <a:avLst/>
          </a:prstGeom>
        </p:spPr>
      </p:pic>
      <p:graphicFrame>
        <p:nvGraphicFramePr>
          <p:cNvPr id="4" name="Diagram 3">
            <a:extLst>
              <a:ext uri="{FF2B5EF4-FFF2-40B4-BE49-F238E27FC236}">
                <a16:creationId xmlns:a16="http://schemas.microsoft.com/office/drawing/2014/main" id="{B5EAC4FA-EDD1-4911-88AE-7BE6B0110043}"/>
              </a:ext>
            </a:extLst>
          </p:cNvPr>
          <p:cNvGraphicFramePr/>
          <p:nvPr>
            <p:extLst>
              <p:ext uri="{D42A27DB-BD31-4B8C-83A1-F6EECF244321}">
                <p14:modId xmlns:p14="http://schemas.microsoft.com/office/powerpoint/2010/main" val="3972688566"/>
              </p:ext>
            </p:extLst>
          </p:nvPr>
        </p:nvGraphicFramePr>
        <p:xfrm>
          <a:off x="1870058" y="753534"/>
          <a:ext cx="7870842" cy="49868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673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2D2BCB9-2701-4581-B057-D52B7A789FE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352835" y="-602715"/>
            <a:ext cx="1905266" cy="1905266"/>
          </a:xfrm>
          <a:prstGeom prst="rect">
            <a:avLst/>
          </a:prstGeom>
        </p:spPr>
      </p:pic>
      <p:sp>
        <p:nvSpPr>
          <p:cNvPr id="9" name="Title 1">
            <a:extLst>
              <a:ext uri="{FF2B5EF4-FFF2-40B4-BE49-F238E27FC236}">
                <a16:creationId xmlns:a16="http://schemas.microsoft.com/office/drawing/2014/main" id="{718AB172-330A-4BB1-8B83-35046C3B47FB}"/>
              </a:ext>
            </a:extLst>
          </p:cNvPr>
          <p:cNvSpPr txBox="1">
            <a:spLocks/>
          </p:cNvSpPr>
          <p:nvPr/>
        </p:nvSpPr>
        <p:spPr>
          <a:xfrm>
            <a:off x="218923" y="13383"/>
            <a:ext cx="9913823" cy="89629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a:t>Work Breakdown Structure</a:t>
            </a:r>
          </a:p>
        </p:txBody>
      </p:sp>
      <p:sp>
        <p:nvSpPr>
          <p:cNvPr id="2" name="Rectangle 72">
            <a:extLst>
              <a:ext uri="{FF2B5EF4-FFF2-40B4-BE49-F238E27FC236}">
                <a16:creationId xmlns:a16="http://schemas.microsoft.com/office/drawing/2014/main" id="{96B55E1E-8CF2-4E1A-B4F5-6FB10A8DA91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aphicFrame>
        <p:nvGraphicFramePr>
          <p:cNvPr id="6" name="Diagram 5">
            <a:extLst>
              <a:ext uri="{FF2B5EF4-FFF2-40B4-BE49-F238E27FC236}">
                <a16:creationId xmlns:a16="http://schemas.microsoft.com/office/drawing/2014/main" id="{C645764B-7CC3-4DE1-A72E-6865876F6884}"/>
              </a:ext>
            </a:extLst>
          </p:cNvPr>
          <p:cNvGraphicFramePr/>
          <p:nvPr>
            <p:extLst>
              <p:ext uri="{D42A27DB-BD31-4B8C-83A1-F6EECF244321}">
                <p14:modId xmlns:p14="http://schemas.microsoft.com/office/powerpoint/2010/main" val="1096377739"/>
              </p:ext>
            </p:extLst>
          </p:nvPr>
        </p:nvGraphicFramePr>
        <p:xfrm>
          <a:off x="1342110" y="914054"/>
          <a:ext cx="9598362" cy="50252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20237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Graphic spid="6"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13C3-6736-4E9F-877D-919CF2D9E284}"/>
              </a:ext>
            </a:extLst>
          </p:cNvPr>
          <p:cNvSpPr>
            <a:spLocks noGrp="1"/>
          </p:cNvSpPr>
          <p:nvPr>
            <p:ph type="title"/>
          </p:nvPr>
        </p:nvSpPr>
        <p:spPr>
          <a:xfrm>
            <a:off x="429176" y="145536"/>
            <a:ext cx="5781124" cy="667264"/>
          </a:xfrm>
        </p:spPr>
        <p:txBody>
          <a:bodyPr vert="horz" lIns="91440" tIns="45720" rIns="91440" bIns="45720" rtlCol="0" anchor="b">
            <a:normAutofit fontScale="90000"/>
          </a:bodyPr>
          <a:lstStyle/>
          <a:p>
            <a:r>
              <a:rPr lang="en-US" sz="4800"/>
              <a:t>Gannt- chart</a:t>
            </a:r>
          </a:p>
        </p:txBody>
      </p:sp>
      <p:pic>
        <p:nvPicPr>
          <p:cNvPr id="10" name="Picture 9">
            <a:extLst>
              <a:ext uri="{FF2B5EF4-FFF2-40B4-BE49-F238E27FC236}">
                <a16:creationId xmlns:a16="http://schemas.microsoft.com/office/drawing/2014/main" id="{B03E7797-958F-497A-AD21-9038DD1C4A2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78656" y="-473465"/>
            <a:ext cx="1905266" cy="1905266"/>
          </a:xfrm>
          <a:prstGeom prst="rect">
            <a:avLst/>
          </a:prstGeom>
        </p:spPr>
      </p:pic>
      <p:pic>
        <p:nvPicPr>
          <p:cNvPr id="6" name="Picture 5">
            <a:extLst>
              <a:ext uri="{FF2B5EF4-FFF2-40B4-BE49-F238E27FC236}">
                <a16:creationId xmlns:a16="http://schemas.microsoft.com/office/drawing/2014/main" id="{9D6E3B86-C9EE-4A01-8ADC-A424CFC74E95}"/>
              </a:ext>
            </a:extLst>
          </p:cNvPr>
          <p:cNvPicPr>
            <a:picLocks noChangeAspect="1"/>
          </p:cNvPicPr>
          <p:nvPr/>
        </p:nvPicPr>
        <p:blipFill>
          <a:blip r:embed="rId4"/>
          <a:stretch>
            <a:fillRect/>
          </a:stretch>
        </p:blipFill>
        <p:spPr>
          <a:xfrm>
            <a:off x="1579738" y="812800"/>
            <a:ext cx="9362892" cy="4842084"/>
          </a:xfrm>
          <a:prstGeom prst="rect">
            <a:avLst/>
          </a:prstGeom>
          <a:ln>
            <a:noFill/>
          </a:ln>
          <a:effectLst>
            <a:softEdge rad="112500"/>
          </a:effectLst>
        </p:spPr>
      </p:pic>
    </p:spTree>
    <p:extLst>
      <p:ext uri="{BB962C8B-B14F-4D97-AF65-F5344CB8AC3E}">
        <p14:creationId xmlns:p14="http://schemas.microsoft.com/office/powerpoint/2010/main" val="310666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1AA12-BF27-4E58-8874-CFD463004519}"/>
              </a:ext>
            </a:extLst>
          </p:cNvPr>
          <p:cNvSpPr>
            <a:spLocks noGrp="1"/>
          </p:cNvSpPr>
          <p:nvPr>
            <p:ph type="title"/>
          </p:nvPr>
        </p:nvSpPr>
        <p:spPr>
          <a:xfrm>
            <a:off x="1699274" y="136514"/>
            <a:ext cx="8179265" cy="1166037"/>
          </a:xfrm>
        </p:spPr>
        <p:txBody>
          <a:bodyPr/>
          <a:lstStyle/>
          <a:p>
            <a:r>
              <a:rPr lang="en-US"/>
              <a:t>Progress and new tasks allocation</a:t>
            </a:r>
            <a:endParaRPr lang="en-GB"/>
          </a:p>
        </p:txBody>
      </p:sp>
      <p:sp>
        <p:nvSpPr>
          <p:cNvPr id="3" name="Content Placeholder 2">
            <a:extLst>
              <a:ext uri="{FF2B5EF4-FFF2-40B4-BE49-F238E27FC236}">
                <a16:creationId xmlns:a16="http://schemas.microsoft.com/office/drawing/2014/main" id="{15085BC2-F5D1-4F2C-BB5D-67C1A8A2EC34}"/>
              </a:ext>
            </a:extLst>
          </p:cNvPr>
          <p:cNvSpPr>
            <a:spLocks noGrp="1"/>
          </p:cNvSpPr>
          <p:nvPr>
            <p:ph idx="1"/>
          </p:nvPr>
        </p:nvSpPr>
        <p:spPr>
          <a:xfrm>
            <a:off x="711200" y="1496407"/>
            <a:ext cx="10560050" cy="4690193"/>
          </a:xfrm>
        </p:spPr>
        <p:txBody>
          <a:bodyPr numCol="2">
            <a:normAutofit fontScale="92500" lnSpcReduction="10000"/>
          </a:bodyPr>
          <a:lstStyle/>
          <a:p>
            <a:pPr marL="0" indent="0" algn="ctr">
              <a:buNone/>
            </a:pPr>
            <a:r>
              <a:rPr lang="en-US" sz="2400" u="sng">
                <a:solidFill>
                  <a:schemeClr val="tx1"/>
                </a:solidFill>
              </a:rPr>
              <a:t>Progress:</a:t>
            </a:r>
          </a:p>
          <a:p>
            <a:pPr>
              <a:buFont typeface="Wingdings" panose="05000000000000000000" pitchFamily="2" charset="2"/>
              <a:buChar char="ü"/>
            </a:pPr>
            <a:r>
              <a:rPr lang="en-US" sz="2400">
                <a:solidFill>
                  <a:schemeClr val="tx1"/>
                </a:solidFill>
              </a:rPr>
              <a:t>Project Plan Management</a:t>
            </a:r>
          </a:p>
          <a:p>
            <a:pPr>
              <a:buFont typeface="Wingdings" panose="05000000000000000000" pitchFamily="2" charset="2"/>
              <a:buChar char="ü"/>
            </a:pPr>
            <a:r>
              <a:rPr lang="en-US" sz="2400">
                <a:solidFill>
                  <a:schemeClr val="tx1"/>
                </a:solidFill>
              </a:rPr>
              <a:t>Requirements (User and Technical)</a:t>
            </a:r>
          </a:p>
          <a:p>
            <a:pPr>
              <a:buFont typeface="Wingdings" panose="05000000000000000000" pitchFamily="2" charset="2"/>
              <a:buChar char="ü"/>
            </a:pPr>
            <a:r>
              <a:rPr lang="en-US" sz="2400">
                <a:solidFill>
                  <a:schemeClr val="tx1"/>
                </a:solidFill>
              </a:rPr>
              <a:t>Task With High Priority</a:t>
            </a:r>
          </a:p>
          <a:p>
            <a:pPr>
              <a:buFont typeface="Wingdings" panose="05000000000000000000" pitchFamily="2" charset="2"/>
              <a:buChar char="ü"/>
            </a:pPr>
            <a:r>
              <a:rPr lang="en-US" sz="2400">
                <a:solidFill>
                  <a:schemeClr val="tx1"/>
                </a:solidFill>
              </a:rPr>
              <a:t>Design of the Website</a:t>
            </a:r>
          </a:p>
          <a:p>
            <a:pPr>
              <a:buFont typeface="Wingdings" panose="05000000000000000000" pitchFamily="2" charset="2"/>
              <a:buChar char="ü"/>
            </a:pPr>
            <a:r>
              <a:rPr lang="en-US" sz="2400">
                <a:solidFill>
                  <a:schemeClr val="tx1"/>
                </a:solidFill>
              </a:rPr>
              <a:t>Database</a:t>
            </a:r>
          </a:p>
          <a:p>
            <a:pPr>
              <a:buFont typeface="Wingdings" panose="05000000000000000000" pitchFamily="2" charset="2"/>
              <a:buChar char="ü"/>
            </a:pPr>
            <a:r>
              <a:rPr lang="en-US" sz="2400">
                <a:solidFill>
                  <a:schemeClr val="tx1"/>
                </a:solidFill>
              </a:rPr>
              <a:t>Product List with details</a:t>
            </a:r>
          </a:p>
          <a:p>
            <a:pPr>
              <a:buFont typeface="Wingdings" panose="05000000000000000000" pitchFamily="2" charset="2"/>
              <a:buChar char="ü"/>
            </a:pPr>
            <a:r>
              <a:rPr lang="en-US" sz="2400">
                <a:solidFill>
                  <a:schemeClr val="tx1"/>
                </a:solidFill>
              </a:rPr>
              <a:t>Product Categories</a:t>
            </a:r>
          </a:p>
          <a:p>
            <a:pPr>
              <a:buFont typeface="Wingdings" panose="05000000000000000000" pitchFamily="2" charset="2"/>
              <a:buChar char="ü"/>
            </a:pPr>
            <a:r>
              <a:rPr lang="en-US" sz="2400">
                <a:solidFill>
                  <a:schemeClr val="tx1"/>
                </a:solidFill>
              </a:rPr>
              <a:t>Allocation of New Tasks</a:t>
            </a:r>
          </a:p>
          <a:p>
            <a:pPr marL="0" indent="0" algn="ctr">
              <a:buNone/>
            </a:pPr>
            <a:r>
              <a:rPr lang="en-US" sz="2400" u="sng">
                <a:solidFill>
                  <a:schemeClr val="tx1"/>
                </a:solidFill>
              </a:rPr>
              <a:t>New Tasks:</a:t>
            </a:r>
          </a:p>
          <a:p>
            <a:pPr>
              <a:buFont typeface="Wingdings" panose="05000000000000000000" pitchFamily="2" charset="2"/>
              <a:buChar char="ü"/>
            </a:pPr>
            <a:r>
              <a:rPr lang="en-US" sz="2400">
                <a:solidFill>
                  <a:schemeClr val="tx1"/>
                </a:solidFill>
              </a:rPr>
              <a:t>Admin Page creation</a:t>
            </a:r>
          </a:p>
          <a:p>
            <a:pPr>
              <a:buFont typeface="Wingdings" panose="05000000000000000000" pitchFamily="2" charset="2"/>
              <a:buChar char="ü"/>
            </a:pPr>
            <a:r>
              <a:rPr lang="en-US" sz="2400">
                <a:solidFill>
                  <a:schemeClr val="tx1"/>
                </a:solidFill>
              </a:rPr>
              <a:t>User Page creation</a:t>
            </a:r>
          </a:p>
          <a:p>
            <a:pPr>
              <a:buFont typeface="Wingdings" panose="05000000000000000000" pitchFamily="2" charset="2"/>
              <a:buChar char="ü"/>
            </a:pPr>
            <a:r>
              <a:rPr lang="en-US" sz="2400">
                <a:solidFill>
                  <a:schemeClr val="tx1"/>
                </a:solidFill>
              </a:rPr>
              <a:t>Categories of the items</a:t>
            </a:r>
          </a:p>
          <a:p>
            <a:pPr>
              <a:buFont typeface="Wingdings" panose="05000000000000000000" pitchFamily="2" charset="2"/>
              <a:buChar char="ü"/>
            </a:pPr>
            <a:r>
              <a:rPr lang="en-US" sz="2400">
                <a:solidFill>
                  <a:schemeClr val="tx1"/>
                </a:solidFill>
              </a:rPr>
              <a:t>Details of the Suppliers</a:t>
            </a:r>
          </a:p>
          <a:p>
            <a:pPr>
              <a:buFont typeface="Wingdings" panose="05000000000000000000" pitchFamily="2" charset="2"/>
              <a:buChar char="ü"/>
            </a:pPr>
            <a:r>
              <a:rPr lang="en-US" sz="2400">
                <a:solidFill>
                  <a:schemeClr val="tx1"/>
                </a:solidFill>
              </a:rPr>
              <a:t>Modifications to the Database</a:t>
            </a:r>
          </a:p>
          <a:p>
            <a:pPr>
              <a:buFont typeface="Wingdings" panose="05000000000000000000" pitchFamily="2" charset="2"/>
              <a:buChar char="ü"/>
            </a:pPr>
            <a:r>
              <a:rPr lang="en-US" sz="2400">
                <a:solidFill>
                  <a:schemeClr val="tx1"/>
                </a:solidFill>
              </a:rPr>
              <a:t>Connect Client with server side</a:t>
            </a:r>
          </a:p>
          <a:p>
            <a:pPr>
              <a:buFont typeface="Wingdings" panose="05000000000000000000" pitchFamily="2" charset="2"/>
              <a:buChar char="ü"/>
            </a:pPr>
            <a:r>
              <a:rPr lang="en-US" sz="2400">
                <a:solidFill>
                  <a:schemeClr val="tx1"/>
                </a:solidFill>
              </a:rPr>
              <a:t>Different card payments to be added</a:t>
            </a:r>
          </a:p>
        </p:txBody>
      </p:sp>
      <p:pic>
        <p:nvPicPr>
          <p:cNvPr id="4" name="Picture 3">
            <a:extLst>
              <a:ext uri="{FF2B5EF4-FFF2-40B4-BE49-F238E27FC236}">
                <a16:creationId xmlns:a16="http://schemas.microsoft.com/office/drawing/2014/main" id="{1F31F5DE-0338-4800-90B9-327FC51B098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537290"/>
            <a:ext cx="1905266" cy="1905266"/>
          </a:xfrm>
          <a:prstGeom prst="rect">
            <a:avLst/>
          </a:prstGeom>
        </p:spPr>
      </p:pic>
    </p:spTree>
    <p:extLst>
      <p:ext uri="{BB962C8B-B14F-4D97-AF65-F5344CB8AC3E}">
        <p14:creationId xmlns:p14="http://schemas.microsoft.com/office/powerpoint/2010/main" val="1890703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3">
                                            <p:txEl>
                                              <p:pRg st="7" end="7"/>
                                            </p:txEl>
                                          </p:spTgt>
                                        </p:tgtEl>
                                        <p:attrNameLst>
                                          <p:attrName>style.visibility</p:attrName>
                                        </p:attrNameLst>
                                      </p:cBhvr>
                                      <p:to>
                                        <p:strVal val="visible"/>
                                      </p:to>
                                    </p:set>
                                    <p:anim calcmode="lin" valueType="num">
                                      <p:cBhvr additive="base">
                                        <p:cTn id="5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 calcmode="lin" valueType="num">
                                      <p:cBhvr additive="base">
                                        <p:cTn id="60"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nodeType="clickEffect">
                                  <p:stCondLst>
                                    <p:cond delay="0"/>
                                  </p:stCondLst>
                                  <p:childTnLst>
                                    <p:set>
                                      <p:cBhvr>
                                        <p:cTn id="65" dur="1" fill="hold">
                                          <p:stCondLst>
                                            <p:cond delay="0"/>
                                          </p:stCondLst>
                                        </p:cTn>
                                        <p:tgtEl>
                                          <p:spTgt spid="3">
                                            <p:txEl>
                                              <p:pRg st="9" end="9"/>
                                            </p:txEl>
                                          </p:spTgt>
                                        </p:tgtEl>
                                        <p:attrNameLst>
                                          <p:attrName>style.visibility</p:attrName>
                                        </p:attrNameLst>
                                      </p:cBhvr>
                                      <p:to>
                                        <p:strVal val="visible"/>
                                      </p:to>
                                    </p:set>
                                    <p:animEffect transition="in" filter="fade">
                                      <p:cBhvr>
                                        <p:cTn id="66" dur="1000"/>
                                        <p:tgtEl>
                                          <p:spTgt spid="3">
                                            <p:txEl>
                                              <p:pRg st="9" end="9"/>
                                            </p:txEl>
                                          </p:spTgt>
                                        </p:tgtEl>
                                      </p:cBhvr>
                                    </p:animEffect>
                                    <p:anim calcmode="lin" valueType="num">
                                      <p:cBhvr>
                                        <p:cTn id="67"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8"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Effect transition="in" filter="fade">
                                      <p:cBhvr>
                                        <p:cTn id="73" dur="1000"/>
                                        <p:tgtEl>
                                          <p:spTgt spid="3">
                                            <p:txEl>
                                              <p:pRg st="10" end="10"/>
                                            </p:txEl>
                                          </p:spTgt>
                                        </p:tgtEl>
                                      </p:cBhvr>
                                    </p:animEffect>
                                    <p:anim calcmode="lin" valueType="num">
                                      <p:cBhvr>
                                        <p:cTn id="74"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75"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nodeType="clickEffect">
                                  <p:stCondLst>
                                    <p:cond delay="0"/>
                                  </p:stCondLst>
                                  <p:childTnLst>
                                    <p:set>
                                      <p:cBhvr>
                                        <p:cTn id="79" dur="1" fill="hold">
                                          <p:stCondLst>
                                            <p:cond delay="0"/>
                                          </p:stCondLst>
                                        </p:cTn>
                                        <p:tgtEl>
                                          <p:spTgt spid="3">
                                            <p:txEl>
                                              <p:pRg st="11" end="11"/>
                                            </p:txEl>
                                          </p:spTgt>
                                        </p:tgtEl>
                                        <p:attrNameLst>
                                          <p:attrName>style.visibility</p:attrName>
                                        </p:attrNameLst>
                                      </p:cBhvr>
                                      <p:to>
                                        <p:strVal val="visible"/>
                                      </p:to>
                                    </p:set>
                                    <p:animEffect transition="in" filter="fade">
                                      <p:cBhvr>
                                        <p:cTn id="80" dur="1000"/>
                                        <p:tgtEl>
                                          <p:spTgt spid="3">
                                            <p:txEl>
                                              <p:pRg st="11" end="11"/>
                                            </p:txEl>
                                          </p:spTgt>
                                        </p:tgtEl>
                                      </p:cBhvr>
                                    </p:animEffect>
                                    <p:anim calcmode="lin" valueType="num">
                                      <p:cBhvr>
                                        <p:cTn id="81"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2"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3">
                                            <p:txEl>
                                              <p:pRg st="12" end="12"/>
                                            </p:txEl>
                                          </p:spTgt>
                                        </p:tgtEl>
                                        <p:attrNameLst>
                                          <p:attrName>style.visibility</p:attrName>
                                        </p:attrNameLst>
                                      </p:cBhvr>
                                      <p:to>
                                        <p:strVal val="visible"/>
                                      </p:to>
                                    </p:set>
                                    <p:anim calcmode="lin" valueType="num">
                                      <p:cBhvr additive="base">
                                        <p:cTn id="8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 presetClass="entr" presetSubtype="4" fill="hold" nodeType="clickEffect">
                                  <p:stCondLst>
                                    <p:cond delay="0"/>
                                  </p:stCondLst>
                                  <p:childTnLst>
                                    <p:set>
                                      <p:cBhvr>
                                        <p:cTn id="92" dur="1" fill="hold">
                                          <p:stCondLst>
                                            <p:cond delay="0"/>
                                          </p:stCondLst>
                                        </p:cTn>
                                        <p:tgtEl>
                                          <p:spTgt spid="3">
                                            <p:txEl>
                                              <p:pRg st="13" end="13"/>
                                            </p:txEl>
                                          </p:spTgt>
                                        </p:tgtEl>
                                        <p:attrNameLst>
                                          <p:attrName>style.visibility</p:attrName>
                                        </p:attrNameLst>
                                      </p:cBhvr>
                                      <p:to>
                                        <p:strVal val="visible"/>
                                      </p:to>
                                    </p:set>
                                    <p:anim calcmode="lin" valueType="num">
                                      <p:cBhvr additive="base">
                                        <p:cTn id="93"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2" presetClass="entr" presetSubtype="4" fill="hold" nodeType="clickEffect">
                                  <p:stCondLst>
                                    <p:cond delay="0"/>
                                  </p:stCondLst>
                                  <p:childTnLst>
                                    <p:set>
                                      <p:cBhvr>
                                        <p:cTn id="98" dur="1" fill="hold">
                                          <p:stCondLst>
                                            <p:cond delay="0"/>
                                          </p:stCondLst>
                                        </p:cTn>
                                        <p:tgtEl>
                                          <p:spTgt spid="3">
                                            <p:txEl>
                                              <p:pRg st="14" end="14"/>
                                            </p:txEl>
                                          </p:spTgt>
                                        </p:tgtEl>
                                        <p:attrNameLst>
                                          <p:attrName>style.visibility</p:attrName>
                                        </p:attrNameLst>
                                      </p:cBhvr>
                                      <p:to>
                                        <p:strVal val="visible"/>
                                      </p:to>
                                    </p:set>
                                    <p:anim calcmode="lin" valueType="num">
                                      <p:cBhvr additive="base">
                                        <p:cTn id="99"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100"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ntr" presetSubtype="4" fill="hold" nodeType="clickEffect">
                                  <p:stCondLst>
                                    <p:cond delay="0"/>
                                  </p:stCondLst>
                                  <p:childTnLst>
                                    <p:set>
                                      <p:cBhvr>
                                        <p:cTn id="104" dur="1" fill="hold">
                                          <p:stCondLst>
                                            <p:cond delay="0"/>
                                          </p:stCondLst>
                                        </p:cTn>
                                        <p:tgtEl>
                                          <p:spTgt spid="3">
                                            <p:txEl>
                                              <p:pRg st="15" end="15"/>
                                            </p:txEl>
                                          </p:spTgt>
                                        </p:tgtEl>
                                        <p:attrNameLst>
                                          <p:attrName>style.visibility</p:attrName>
                                        </p:attrNameLst>
                                      </p:cBhvr>
                                      <p:to>
                                        <p:strVal val="visible"/>
                                      </p:to>
                                    </p:set>
                                    <p:anim calcmode="lin" valueType="num">
                                      <p:cBhvr additive="base">
                                        <p:cTn id="105"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nodeType="clickEffect">
                                  <p:stCondLst>
                                    <p:cond delay="0"/>
                                  </p:stCondLst>
                                  <p:childTnLst>
                                    <p:set>
                                      <p:cBhvr>
                                        <p:cTn id="110" dur="1" fill="hold">
                                          <p:stCondLst>
                                            <p:cond delay="0"/>
                                          </p:stCondLst>
                                        </p:cTn>
                                        <p:tgtEl>
                                          <p:spTgt spid="3">
                                            <p:txEl>
                                              <p:pRg st="16" end="16"/>
                                            </p:txEl>
                                          </p:spTgt>
                                        </p:tgtEl>
                                        <p:attrNameLst>
                                          <p:attrName>style.visibility</p:attrName>
                                        </p:attrNameLst>
                                      </p:cBhvr>
                                      <p:to>
                                        <p:strVal val="visible"/>
                                      </p:to>
                                    </p:set>
                                    <p:anim calcmode="lin" valueType="num">
                                      <p:cBhvr additive="base">
                                        <p:cTn id="111"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112" dur="500" fill="hold"/>
                                        <p:tgtEl>
                                          <p:spTgt spid="3">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916B5-1344-4E3A-B600-4EDF0C699611}"/>
              </a:ext>
            </a:extLst>
          </p:cNvPr>
          <p:cNvSpPr>
            <a:spLocks noGrp="1"/>
          </p:cNvSpPr>
          <p:nvPr>
            <p:ph type="title"/>
          </p:nvPr>
        </p:nvSpPr>
        <p:spPr>
          <a:xfrm>
            <a:off x="1534696" y="433121"/>
            <a:ext cx="4256504" cy="587136"/>
          </a:xfrm>
        </p:spPr>
        <p:txBody>
          <a:bodyPr>
            <a:normAutofit/>
          </a:bodyPr>
          <a:lstStyle/>
          <a:p>
            <a:r>
              <a:rPr lang="en-US"/>
              <a:t>Progress Overview </a:t>
            </a:r>
            <a:endParaRPr lang="en-GB"/>
          </a:p>
        </p:txBody>
      </p:sp>
      <p:pic>
        <p:nvPicPr>
          <p:cNvPr id="6" name="Picture 5">
            <a:extLst>
              <a:ext uri="{FF2B5EF4-FFF2-40B4-BE49-F238E27FC236}">
                <a16:creationId xmlns:a16="http://schemas.microsoft.com/office/drawing/2014/main" id="{6C5C8882-78F8-49B1-9C35-2C7B6FA2E6E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420455"/>
            <a:ext cx="1905266" cy="1905266"/>
          </a:xfrm>
          <a:prstGeom prst="rect">
            <a:avLst/>
          </a:prstGeom>
        </p:spPr>
      </p:pic>
      <p:pic>
        <p:nvPicPr>
          <p:cNvPr id="4098" name="Picture 2">
            <a:extLst>
              <a:ext uri="{FF2B5EF4-FFF2-40B4-BE49-F238E27FC236}">
                <a16:creationId xmlns:a16="http://schemas.microsoft.com/office/drawing/2014/main" id="{33F46465-58B5-4A23-97C5-36F27B7EEA93}"/>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465434" y="1021034"/>
            <a:ext cx="9672466" cy="188046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25653368-13D4-4637-9067-9D1F0EF687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2075" y="2417491"/>
            <a:ext cx="4695825" cy="34194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336C8115-4F37-42B3-9805-5F203F82FB8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61398" y="2828523"/>
            <a:ext cx="5118875" cy="2543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518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098"/>
                                        </p:tgtEl>
                                        <p:attrNameLst>
                                          <p:attrName>style.visibility</p:attrName>
                                        </p:attrNameLst>
                                      </p:cBhvr>
                                      <p:to>
                                        <p:strVal val="visible"/>
                                      </p:to>
                                    </p:set>
                                    <p:anim calcmode="lin" valueType="num">
                                      <p:cBhvr additive="base">
                                        <p:cTn id="13" dur="500" fill="hold"/>
                                        <p:tgtEl>
                                          <p:spTgt spid="4098"/>
                                        </p:tgtEl>
                                        <p:attrNameLst>
                                          <p:attrName>ppt_x</p:attrName>
                                        </p:attrNameLst>
                                      </p:cBhvr>
                                      <p:tavLst>
                                        <p:tav tm="0">
                                          <p:val>
                                            <p:strVal val="#ppt_x"/>
                                          </p:val>
                                        </p:tav>
                                        <p:tav tm="100000">
                                          <p:val>
                                            <p:strVal val="#ppt_x"/>
                                          </p:val>
                                        </p:tav>
                                      </p:tavLst>
                                    </p:anim>
                                    <p:anim calcmode="lin" valueType="num">
                                      <p:cBhvr additive="base">
                                        <p:cTn id="14"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102"/>
                                        </p:tgtEl>
                                        <p:attrNameLst>
                                          <p:attrName>style.visibility</p:attrName>
                                        </p:attrNameLst>
                                      </p:cBhvr>
                                      <p:to>
                                        <p:strVal val="visible"/>
                                      </p:to>
                                    </p:set>
                                    <p:anim calcmode="lin" valueType="num">
                                      <p:cBhvr additive="base">
                                        <p:cTn id="19" dur="500" fill="hold"/>
                                        <p:tgtEl>
                                          <p:spTgt spid="4102"/>
                                        </p:tgtEl>
                                        <p:attrNameLst>
                                          <p:attrName>ppt_x</p:attrName>
                                        </p:attrNameLst>
                                      </p:cBhvr>
                                      <p:tavLst>
                                        <p:tav tm="0">
                                          <p:val>
                                            <p:strVal val="#ppt_x"/>
                                          </p:val>
                                        </p:tav>
                                        <p:tav tm="100000">
                                          <p:val>
                                            <p:strVal val="#ppt_x"/>
                                          </p:val>
                                        </p:tav>
                                      </p:tavLst>
                                    </p:anim>
                                    <p:anim calcmode="lin" valueType="num">
                                      <p:cBhvr additive="base">
                                        <p:cTn id="20" dur="500" fill="hold"/>
                                        <p:tgtEl>
                                          <p:spTgt spid="410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100"/>
                                        </p:tgtEl>
                                        <p:attrNameLst>
                                          <p:attrName>style.visibility</p:attrName>
                                        </p:attrNameLst>
                                      </p:cBhvr>
                                      <p:to>
                                        <p:strVal val="visible"/>
                                      </p:to>
                                    </p:set>
                                    <p:anim calcmode="lin" valueType="num">
                                      <p:cBhvr additive="base">
                                        <p:cTn id="25" dur="500" fill="hold"/>
                                        <p:tgtEl>
                                          <p:spTgt spid="4100"/>
                                        </p:tgtEl>
                                        <p:attrNameLst>
                                          <p:attrName>ppt_x</p:attrName>
                                        </p:attrNameLst>
                                      </p:cBhvr>
                                      <p:tavLst>
                                        <p:tav tm="0">
                                          <p:val>
                                            <p:strVal val="#ppt_x"/>
                                          </p:val>
                                        </p:tav>
                                        <p:tav tm="100000">
                                          <p:val>
                                            <p:strVal val="#ppt_x"/>
                                          </p:val>
                                        </p:tav>
                                      </p:tavLst>
                                    </p:anim>
                                    <p:anim calcmode="lin" valueType="num">
                                      <p:cBhvr additive="base">
                                        <p:cTn id="26" dur="500" fill="hold"/>
                                        <p:tgtEl>
                                          <p:spTgt spid="41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722A-C28F-4F78-B4F2-DE8BAFB9949A}"/>
              </a:ext>
            </a:extLst>
          </p:cNvPr>
          <p:cNvSpPr>
            <a:spLocks noGrp="1"/>
          </p:cNvSpPr>
          <p:nvPr>
            <p:ph type="title"/>
          </p:nvPr>
        </p:nvSpPr>
        <p:spPr>
          <a:xfrm>
            <a:off x="1321907" y="400050"/>
            <a:ext cx="3287246" cy="1695450"/>
          </a:xfrm>
        </p:spPr>
        <p:txBody>
          <a:bodyPr>
            <a:normAutofit/>
          </a:bodyPr>
          <a:lstStyle/>
          <a:p>
            <a:pPr algn="r"/>
            <a:r>
              <a:rPr lang="en-US" sz="5200"/>
              <a:t>Table of Content</a:t>
            </a:r>
            <a:endParaRPr lang="en-GB" sz="5200"/>
          </a:p>
        </p:txBody>
      </p:sp>
      <p:sp>
        <p:nvSpPr>
          <p:cNvPr id="3" name="Content Placeholder 2">
            <a:extLst>
              <a:ext uri="{FF2B5EF4-FFF2-40B4-BE49-F238E27FC236}">
                <a16:creationId xmlns:a16="http://schemas.microsoft.com/office/drawing/2014/main" id="{E7C4B336-9CB5-4A4A-BEB5-3B4D0B71F2FF}"/>
              </a:ext>
            </a:extLst>
          </p:cNvPr>
          <p:cNvSpPr>
            <a:spLocks noGrp="1"/>
          </p:cNvSpPr>
          <p:nvPr>
            <p:ph idx="1"/>
          </p:nvPr>
        </p:nvSpPr>
        <p:spPr>
          <a:xfrm>
            <a:off x="6255329" y="278823"/>
            <a:ext cx="5568187" cy="5924550"/>
          </a:xfrm>
        </p:spPr>
        <p:txBody>
          <a:bodyPr>
            <a:normAutofit/>
          </a:bodyPr>
          <a:lstStyle/>
          <a:p>
            <a:pPr>
              <a:buFont typeface="Arial" panose="020B0604020202020204" pitchFamily="34" charset="0"/>
              <a:buChar char="•"/>
            </a:pPr>
            <a:r>
              <a:rPr lang="en-US">
                <a:solidFill>
                  <a:schemeClr val="tx1"/>
                </a:solidFill>
              </a:rPr>
              <a:t>Background</a:t>
            </a:r>
          </a:p>
          <a:p>
            <a:r>
              <a:rPr lang="en-US">
                <a:ea typeface="+mn-lt"/>
                <a:cs typeface="+mn-lt"/>
              </a:rPr>
              <a:t>User Requirements</a:t>
            </a:r>
            <a:endParaRPr lang="en-US"/>
          </a:p>
          <a:p>
            <a:pPr>
              <a:buFont typeface="Arial,Sans-Serif" panose="020B0604020202020204" pitchFamily="34" charset="0"/>
            </a:pPr>
            <a:r>
              <a:rPr lang="en-US">
                <a:ea typeface="+mn-lt"/>
                <a:cs typeface="+mn-lt"/>
              </a:rPr>
              <a:t>Technical Requirements</a:t>
            </a:r>
          </a:p>
          <a:p>
            <a:pPr lvl="1">
              <a:buFont typeface="Wingdings,Sans-Serif" panose="020B0604020202020204" pitchFamily="34" charset="0"/>
              <a:buChar char="Ø"/>
            </a:pPr>
            <a:r>
              <a:rPr lang="en-US">
                <a:ea typeface="+mn-lt"/>
                <a:cs typeface="+mn-lt"/>
              </a:rPr>
              <a:t>Front-End</a:t>
            </a:r>
          </a:p>
          <a:p>
            <a:pPr lvl="1">
              <a:buFont typeface="Wingdings,Sans-Serif" panose="020B0604020202020204" pitchFamily="34" charset="0"/>
              <a:buChar char="Ø"/>
            </a:pPr>
            <a:r>
              <a:rPr lang="en-US">
                <a:ea typeface="+mn-lt"/>
                <a:cs typeface="+mn-lt"/>
              </a:rPr>
              <a:t>Back-end </a:t>
            </a:r>
            <a:endParaRPr lang="en-US"/>
          </a:p>
          <a:p>
            <a:r>
              <a:rPr lang="en-US">
                <a:ea typeface="+mn-lt"/>
                <a:cs typeface="+mn-lt"/>
              </a:rPr>
              <a:t>Project Scope</a:t>
            </a:r>
            <a:endParaRPr lang="en-US"/>
          </a:p>
          <a:p>
            <a:r>
              <a:rPr lang="en-US">
                <a:ea typeface="+mn-lt"/>
                <a:cs typeface="+mn-lt"/>
              </a:rPr>
              <a:t>Design</a:t>
            </a:r>
          </a:p>
          <a:p>
            <a:r>
              <a:rPr lang="en-US">
                <a:ea typeface="+mn-lt"/>
                <a:cs typeface="+mn-lt"/>
              </a:rPr>
              <a:t>Project</a:t>
            </a:r>
            <a:r>
              <a:rPr lang="en-US"/>
              <a:t> Management:</a:t>
            </a:r>
            <a:endParaRPr lang="en-US">
              <a:ea typeface="+mn-lt"/>
              <a:cs typeface="+mn-lt"/>
            </a:endParaRPr>
          </a:p>
          <a:p>
            <a:pPr lvl="1">
              <a:buFont typeface="Wingdings,Sans-Serif" panose="020B0604020202020204" pitchFamily="34" charset="0"/>
              <a:buChar char="Ø"/>
            </a:pPr>
            <a:r>
              <a:rPr lang="en-US">
                <a:ea typeface="+mn-lt"/>
                <a:cs typeface="+mn-lt"/>
              </a:rPr>
              <a:t>Project Plan</a:t>
            </a:r>
          </a:p>
          <a:p>
            <a:pPr lvl="1">
              <a:buFont typeface="Wingdings,Sans-Serif" panose="020B0604020202020204" pitchFamily="34" charset="0"/>
              <a:buChar char="Ø"/>
            </a:pPr>
            <a:r>
              <a:rPr lang="en-US">
                <a:ea typeface="+mn-lt"/>
                <a:cs typeface="+mn-lt"/>
              </a:rPr>
              <a:t>Task Allocation</a:t>
            </a:r>
          </a:p>
          <a:p>
            <a:pPr lvl="1">
              <a:buFont typeface="Wingdings,Sans-Serif" panose="020B0604020202020204" pitchFamily="34" charset="0"/>
              <a:buChar char="Ø"/>
            </a:pPr>
            <a:r>
              <a:rPr lang="en-US">
                <a:ea typeface="+mn-lt"/>
                <a:cs typeface="+mn-lt"/>
              </a:rPr>
              <a:t>WBS</a:t>
            </a:r>
          </a:p>
          <a:p>
            <a:pPr lvl="1">
              <a:buFont typeface="Wingdings,Sans-Serif" panose="020B0604020202020204" pitchFamily="34" charset="0"/>
              <a:buChar char="Ø"/>
            </a:pPr>
            <a:r>
              <a:rPr lang="en-US">
                <a:ea typeface="+mn-lt"/>
                <a:cs typeface="+mn-lt"/>
              </a:rPr>
              <a:t>Gantt Chart </a:t>
            </a:r>
            <a:endParaRPr lang="en-US"/>
          </a:p>
          <a:p>
            <a:pPr>
              <a:buFont typeface="Arial" panose="020B0604020202020204" pitchFamily="34" charset="0"/>
              <a:buChar char="•"/>
            </a:pPr>
            <a:r>
              <a:rPr lang="en-US">
                <a:solidFill>
                  <a:schemeClr val="tx1"/>
                </a:solidFill>
              </a:rPr>
              <a:t>Progress</a:t>
            </a:r>
            <a:endParaRPr lang="en-GB">
              <a:solidFill>
                <a:schemeClr val="tx1"/>
              </a:solidFill>
            </a:endParaRPr>
          </a:p>
        </p:txBody>
      </p:sp>
      <p:pic>
        <p:nvPicPr>
          <p:cNvPr id="6" name="Picture 5">
            <a:extLst>
              <a:ext uri="{FF2B5EF4-FFF2-40B4-BE49-F238E27FC236}">
                <a16:creationId xmlns:a16="http://schemas.microsoft.com/office/drawing/2014/main" id="{0DECFAAF-CAD2-4DD1-8334-C4CD2E0A688C}"/>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382260"/>
            <a:ext cx="1905266" cy="1905266"/>
          </a:xfrm>
          <a:prstGeom prst="rect">
            <a:avLst/>
          </a:prstGeom>
        </p:spPr>
      </p:pic>
      <p:pic>
        <p:nvPicPr>
          <p:cNvPr id="5" name="Picture 4" descr="A picture containing indoor, toy&#10;&#10;Description automatically generated">
            <a:extLst>
              <a:ext uri="{FF2B5EF4-FFF2-40B4-BE49-F238E27FC236}">
                <a16:creationId xmlns:a16="http://schemas.microsoft.com/office/drawing/2014/main" id="{B2D3F3D8-A03F-4137-A97F-93522C4109E4}"/>
              </a:ext>
            </a:extLst>
          </p:cNvPr>
          <p:cNvPicPr>
            <a:picLocks noChangeAspect="1"/>
          </p:cNvPicPr>
          <p:nvPr/>
        </p:nvPicPr>
        <p:blipFill>
          <a:blip r:embed="rId4">
            <a:alphaModFix amt="85000"/>
            <a:extLst>
              <a:ext uri="{28A0092B-C50C-407E-A947-70E740481C1C}">
                <a14:useLocalDpi xmlns:a14="http://schemas.microsoft.com/office/drawing/2010/main" val="0"/>
              </a:ext>
            </a:extLst>
          </a:blip>
          <a:stretch>
            <a:fillRect/>
          </a:stretch>
        </p:blipFill>
        <p:spPr>
          <a:xfrm>
            <a:off x="365326" y="2334185"/>
            <a:ext cx="5688077" cy="3187607"/>
          </a:xfrm>
          <a:prstGeom prst="rect">
            <a:avLst/>
          </a:prstGeom>
          <a:effectLst>
            <a:softEdge rad="127000"/>
          </a:effectLst>
        </p:spPr>
      </p:pic>
    </p:spTree>
    <p:extLst>
      <p:ext uri="{BB962C8B-B14F-4D97-AF65-F5344CB8AC3E}">
        <p14:creationId xmlns:p14="http://schemas.microsoft.com/office/powerpoint/2010/main" val="213692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 calcmode="lin" valueType="num">
                                      <p:cBhvr additive="base">
                                        <p:cTn id="5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additive="base">
                                        <p:cTn id="5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 calcmode="lin" valueType="num">
                                      <p:cBhvr additive="base">
                                        <p:cTn id="6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 calcmode="lin" valueType="num">
                                      <p:cBhvr additive="base">
                                        <p:cTn id="6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11" descr="Magnifying glass on clear background">
            <a:extLst>
              <a:ext uri="{FF2B5EF4-FFF2-40B4-BE49-F238E27FC236}">
                <a16:creationId xmlns:a16="http://schemas.microsoft.com/office/drawing/2014/main" id="{4ED5D1E5-334E-41D9-943F-A38DB4B0A46F}"/>
              </a:ext>
            </a:extLst>
          </p:cNvPr>
          <p:cNvPicPr>
            <a:picLocks noChangeAspect="1"/>
          </p:cNvPicPr>
          <p:nvPr/>
        </p:nvPicPr>
        <p:blipFill rotWithShape="1">
          <a:blip r:embed="rId2">
            <a:alphaModFix amt="40000"/>
          </a:blip>
          <a:srcRect b="15730"/>
          <a:stretch/>
        </p:blipFill>
        <p:spPr>
          <a:xfrm>
            <a:off x="-3175" y="10"/>
            <a:ext cx="12192000" cy="6857990"/>
          </a:xfrm>
          <a:prstGeom prst="rect">
            <a:avLst/>
          </a:prstGeom>
        </p:spPr>
      </p:pic>
      <p:sp>
        <p:nvSpPr>
          <p:cNvPr id="10" name="Title 9">
            <a:extLst>
              <a:ext uri="{FF2B5EF4-FFF2-40B4-BE49-F238E27FC236}">
                <a16:creationId xmlns:a16="http://schemas.microsoft.com/office/drawing/2014/main" id="{8F5E7FEA-0655-4AE0-AEDC-3007C1244B39}"/>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a:t>Thank you </a:t>
            </a:r>
            <a:br>
              <a:rPr lang="en-US" sz="4800"/>
            </a:br>
            <a:r>
              <a:rPr lang="en-US" sz="4800"/>
              <a:t>Any questions?</a:t>
            </a:r>
          </a:p>
        </p:txBody>
      </p:sp>
      <p:pic>
        <p:nvPicPr>
          <p:cNvPr id="11" name="Picture 10">
            <a:extLst>
              <a:ext uri="{FF2B5EF4-FFF2-40B4-BE49-F238E27FC236}">
                <a16:creationId xmlns:a16="http://schemas.microsoft.com/office/drawing/2014/main" id="{A9AB32A4-2AD2-46ED-B449-C2B6F70B73D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301022" y="-457467"/>
            <a:ext cx="1905266" cy="1905266"/>
          </a:xfrm>
          <a:prstGeom prst="rect">
            <a:avLst/>
          </a:prstGeom>
        </p:spPr>
      </p:pic>
    </p:spTree>
    <p:extLst>
      <p:ext uri="{BB962C8B-B14F-4D97-AF65-F5344CB8AC3E}">
        <p14:creationId xmlns:p14="http://schemas.microsoft.com/office/powerpoint/2010/main" val="21130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254C02D-F63B-417A-BDE5-A03B9D8F71D6}"/>
              </a:ext>
            </a:extLst>
          </p:cNvPr>
          <p:cNvSpPr>
            <a:spLocks noGrp="1"/>
          </p:cNvSpPr>
          <p:nvPr>
            <p:ph idx="1"/>
          </p:nvPr>
        </p:nvSpPr>
        <p:spPr>
          <a:xfrm>
            <a:off x="1537190" y="665028"/>
            <a:ext cx="3265488" cy="688705"/>
          </a:xfrm>
        </p:spPr>
        <p:txBody>
          <a:bodyPr>
            <a:normAutofit fontScale="92500" lnSpcReduction="20000"/>
          </a:bodyPr>
          <a:lstStyle/>
          <a:p>
            <a:pPr marL="0" indent="0">
              <a:buNone/>
            </a:pPr>
            <a:r>
              <a:rPr lang="en-GB" sz="4000" u="sng">
                <a:solidFill>
                  <a:schemeClr val="tx1"/>
                </a:solidFill>
              </a:rPr>
              <a:t>Background </a:t>
            </a:r>
          </a:p>
          <a:p>
            <a:pPr marL="0" indent="0">
              <a:buNone/>
            </a:pPr>
            <a:endParaRPr lang="en-GB"/>
          </a:p>
        </p:txBody>
      </p:sp>
      <p:pic>
        <p:nvPicPr>
          <p:cNvPr id="17" name="Picture 16">
            <a:extLst>
              <a:ext uri="{FF2B5EF4-FFF2-40B4-BE49-F238E27FC236}">
                <a16:creationId xmlns:a16="http://schemas.microsoft.com/office/drawing/2014/main" id="{316A414E-F919-4D81-8CF3-4883AFED1042}"/>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6734" y="-337366"/>
            <a:ext cx="1905266" cy="1905266"/>
          </a:xfrm>
          <a:prstGeom prst="rect">
            <a:avLst/>
          </a:prstGeom>
        </p:spPr>
      </p:pic>
      <p:sp>
        <p:nvSpPr>
          <p:cNvPr id="8" name="TextBox 7">
            <a:extLst>
              <a:ext uri="{FF2B5EF4-FFF2-40B4-BE49-F238E27FC236}">
                <a16:creationId xmlns:a16="http://schemas.microsoft.com/office/drawing/2014/main" id="{E138CD9B-8794-4BFC-8AED-33EBE4A3D9EE}"/>
              </a:ext>
            </a:extLst>
          </p:cNvPr>
          <p:cNvSpPr txBox="1"/>
          <p:nvPr/>
        </p:nvSpPr>
        <p:spPr>
          <a:xfrm>
            <a:off x="76496" y="1882508"/>
            <a:ext cx="7188708" cy="3600986"/>
          </a:xfrm>
          <a:prstGeom prst="rect">
            <a:avLst/>
          </a:prstGeom>
          <a:noFill/>
        </p:spPr>
        <p:txBody>
          <a:bodyPr wrap="square" lIns="91440" tIns="45720" rIns="91440" bIns="45720" rtlCol="0" anchor="t">
            <a:spAutoFit/>
          </a:bodyPr>
          <a:lstStyle/>
          <a:p>
            <a:pPr algn="ctr"/>
            <a:r>
              <a:rPr lang="en-GB" sz="2400" i="1"/>
              <a:t>Retail  Online Shop application</a:t>
            </a:r>
          </a:p>
          <a:p>
            <a:pPr algn="ctr"/>
            <a:endParaRPr lang="en-GB" sz="2400" i="1"/>
          </a:p>
          <a:p>
            <a:pPr marL="285750" indent="-285750">
              <a:buFont typeface="Wingdings" panose="05000000000000000000" pitchFamily="2" charset="2"/>
              <a:buChar char="q"/>
            </a:pPr>
            <a:r>
              <a:rPr lang="en-GB" sz="2000" i="1"/>
              <a:t> A client approached us to help move their business online to increase their sales as there will be a larger pool of customers online</a:t>
            </a:r>
            <a:r>
              <a:rPr lang="en-GB" i="1"/>
              <a:t>. </a:t>
            </a:r>
            <a:r>
              <a:rPr lang="en-GB" sz="2000" i="1"/>
              <a:t>We have a goal to create an online technology store with advanced features for different products and brands, with a brief description as well as searching, sorting and adding to the basket and online payment options. </a:t>
            </a:r>
          </a:p>
          <a:p>
            <a:endParaRPr lang="en-GB" sz="2000" i="1"/>
          </a:p>
          <a:p>
            <a:pPr marL="285750" indent="-285750">
              <a:buFont typeface="Wingdings" panose="05000000000000000000" pitchFamily="2" charset="2"/>
              <a:buChar char="q"/>
            </a:pPr>
            <a:r>
              <a:rPr lang="en-GB" sz="2000" i="1"/>
              <a:t>System needs to be fully functional to offer stock and different payment methods along with stock control.   </a:t>
            </a:r>
          </a:p>
        </p:txBody>
      </p:sp>
      <p:pic>
        <p:nvPicPr>
          <p:cNvPr id="5" name="Picture 4" descr="A close-up of a machine&#10;&#10;Description automatically generated with low confidence">
            <a:extLst>
              <a:ext uri="{FF2B5EF4-FFF2-40B4-BE49-F238E27FC236}">
                <a16:creationId xmlns:a16="http://schemas.microsoft.com/office/drawing/2014/main" id="{1820E299-4B79-496F-BFBA-C3125DDE2E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0927" y="2717779"/>
            <a:ext cx="4115714" cy="2572321"/>
          </a:xfrm>
          <a:prstGeom prst="rect">
            <a:avLst/>
          </a:prstGeom>
          <a:effectLst>
            <a:softEdge rad="317500"/>
          </a:effectLst>
        </p:spPr>
      </p:pic>
    </p:spTree>
    <p:extLst>
      <p:ext uri="{BB962C8B-B14F-4D97-AF65-F5344CB8AC3E}">
        <p14:creationId xmlns:p14="http://schemas.microsoft.com/office/powerpoint/2010/main" val="21263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1000"/>
                                        <p:tgtEl>
                                          <p:spTgt spid="8">
                                            <p:txEl>
                                              <p:pRg st="2" end="2"/>
                                            </p:txEl>
                                          </p:spTgt>
                                        </p:tgtEl>
                                      </p:cBhvr>
                                    </p:animEffect>
                                    <p:anim calcmode="lin" valueType="num">
                                      <p:cBhvr>
                                        <p:cTn id="1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fade">
                                      <p:cBhvr>
                                        <p:cTn id="23" dur="1000"/>
                                        <p:tgtEl>
                                          <p:spTgt spid="8">
                                            <p:txEl>
                                              <p:pRg st="4" end="4"/>
                                            </p:txEl>
                                          </p:spTgt>
                                        </p:tgtEl>
                                      </p:cBhvr>
                                    </p:animEffect>
                                    <p:anim calcmode="lin" valueType="num">
                                      <p:cBhvr>
                                        <p:cTn id="24"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25"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D722B-8806-422F-B920-90E0039C0371}"/>
              </a:ext>
            </a:extLst>
          </p:cNvPr>
          <p:cNvSpPr>
            <a:spLocks noGrp="1"/>
          </p:cNvSpPr>
          <p:nvPr>
            <p:ph type="title"/>
          </p:nvPr>
        </p:nvSpPr>
        <p:spPr>
          <a:xfrm>
            <a:off x="349655" y="17508"/>
            <a:ext cx="8420877" cy="903948"/>
          </a:xfrm>
        </p:spPr>
        <p:txBody>
          <a:bodyPr vert="horz" lIns="91440" tIns="45720" rIns="91440" bIns="45720" rtlCol="0" anchor="b">
            <a:normAutofit/>
          </a:bodyPr>
          <a:lstStyle/>
          <a:p>
            <a:r>
              <a:rPr lang="en-US" sz="4000"/>
              <a:t>User Requirements- Front-End</a:t>
            </a:r>
          </a:p>
        </p:txBody>
      </p:sp>
      <p:pic>
        <p:nvPicPr>
          <p:cNvPr id="15" name="Picture 14">
            <a:extLst>
              <a:ext uri="{FF2B5EF4-FFF2-40B4-BE49-F238E27FC236}">
                <a16:creationId xmlns:a16="http://schemas.microsoft.com/office/drawing/2014/main" id="{D4068B9D-36F5-4B7D-8C1F-D73E330A9C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0" y="-498491"/>
            <a:ext cx="1905266" cy="1905266"/>
          </a:xfrm>
          <a:prstGeom prst="rect">
            <a:avLst/>
          </a:prstGeom>
        </p:spPr>
      </p:pic>
      <p:sp>
        <p:nvSpPr>
          <p:cNvPr id="3" name="TextBox 2">
            <a:extLst>
              <a:ext uri="{FF2B5EF4-FFF2-40B4-BE49-F238E27FC236}">
                <a16:creationId xmlns:a16="http://schemas.microsoft.com/office/drawing/2014/main" id="{5D5BFC8F-E9FC-4A4D-8441-ABCC97847E83}"/>
              </a:ext>
            </a:extLst>
          </p:cNvPr>
          <p:cNvSpPr txBox="1"/>
          <p:nvPr/>
        </p:nvSpPr>
        <p:spPr>
          <a:xfrm>
            <a:off x="1726424" y="839612"/>
            <a:ext cx="6608762" cy="5539978"/>
          </a:xfrm>
          <a:prstGeom prst="rect">
            <a:avLst/>
          </a:prstGeom>
          <a:noFill/>
        </p:spPr>
        <p:txBody>
          <a:bodyPr wrap="square" rtlCol="0">
            <a:spAutoFit/>
          </a:bodyPr>
          <a:lstStyle/>
          <a:p>
            <a:pPr marL="457200" indent="-457200">
              <a:lnSpc>
                <a:spcPct val="150000"/>
              </a:lnSpc>
              <a:buFont typeface="Wingdings" panose="05000000000000000000" pitchFamily="2" charset="2"/>
              <a:buChar char="ü"/>
            </a:pPr>
            <a:r>
              <a:rPr lang="en-US" sz="2800"/>
              <a:t>View and Order items </a:t>
            </a:r>
          </a:p>
          <a:p>
            <a:pPr marL="285750" indent="-285750">
              <a:lnSpc>
                <a:spcPct val="150000"/>
              </a:lnSpc>
              <a:buFont typeface="Wingdings" panose="05000000000000000000" pitchFamily="2" charset="2"/>
              <a:buChar char="ü"/>
            </a:pPr>
            <a:r>
              <a:rPr lang="en-US" sz="2800"/>
              <a:t>View and Edit Orders</a:t>
            </a:r>
          </a:p>
          <a:p>
            <a:pPr marL="285750" indent="-285750">
              <a:lnSpc>
                <a:spcPct val="150000"/>
              </a:lnSpc>
              <a:buFont typeface="Wingdings" panose="05000000000000000000" pitchFamily="2" charset="2"/>
              <a:buChar char="ü"/>
            </a:pPr>
            <a:r>
              <a:rPr lang="en-US" sz="2800"/>
              <a:t>Shopping cart management</a:t>
            </a:r>
          </a:p>
          <a:p>
            <a:pPr marL="285750" indent="-285750">
              <a:lnSpc>
                <a:spcPct val="150000"/>
              </a:lnSpc>
              <a:buFont typeface="Wingdings" panose="05000000000000000000" pitchFamily="2" charset="2"/>
              <a:buChar char="ü"/>
            </a:pPr>
            <a:r>
              <a:rPr lang="en-US" sz="2800"/>
              <a:t>Quantity Control</a:t>
            </a:r>
          </a:p>
          <a:p>
            <a:pPr marL="285750" indent="-285750">
              <a:lnSpc>
                <a:spcPct val="150000"/>
              </a:lnSpc>
              <a:buFont typeface="Wingdings" panose="05000000000000000000" pitchFamily="2" charset="2"/>
              <a:buChar char="ü"/>
            </a:pPr>
            <a:r>
              <a:rPr lang="en-US" sz="2800"/>
              <a:t>User Registration and Sign in</a:t>
            </a:r>
          </a:p>
          <a:p>
            <a:pPr marL="285750" indent="-285750">
              <a:lnSpc>
                <a:spcPct val="150000"/>
              </a:lnSpc>
              <a:buFont typeface="Wingdings" panose="05000000000000000000" pitchFamily="2" charset="2"/>
              <a:buChar char="ü"/>
            </a:pPr>
            <a:r>
              <a:rPr lang="en-US" sz="2800"/>
              <a:t>Different payment methods</a:t>
            </a:r>
          </a:p>
          <a:p>
            <a:pPr marL="285750" indent="-285750">
              <a:lnSpc>
                <a:spcPct val="150000"/>
              </a:lnSpc>
              <a:buFont typeface="Wingdings" panose="05000000000000000000" pitchFamily="2" charset="2"/>
              <a:buChar char="ü"/>
            </a:pPr>
            <a:r>
              <a:rPr lang="en-US" sz="2800"/>
              <a:t>Finding Tool</a:t>
            </a:r>
          </a:p>
          <a:p>
            <a:pPr marL="285750" indent="-285750">
              <a:lnSpc>
                <a:spcPct val="150000"/>
              </a:lnSpc>
              <a:buFont typeface="Wingdings" panose="05000000000000000000" pitchFamily="2" charset="2"/>
              <a:buChar char="ü"/>
            </a:pPr>
            <a:r>
              <a:rPr lang="en-US" sz="2800"/>
              <a:t>Comparison of the Products</a:t>
            </a:r>
          </a:p>
          <a:p>
            <a:pPr marL="285750" indent="-285750">
              <a:buFont typeface="Wingdings" panose="05000000000000000000" pitchFamily="2" charset="2"/>
              <a:buChar char="ü"/>
            </a:pPr>
            <a:endParaRPr lang="en-GB"/>
          </a:p>
        </p:txBody>
      </p:sp>
      <p:pic>
        <p:nvPicPr>
          <p:cNvPr id="7" name="Picture 6" descr="Two colleagues planning on board with sticky notes">
            <a:extLst>
              <a:ext uri="{FF2B5EF4-FFF2-40B4-BE49-F238E27FC236}">
                <a16:creationId xmlns:a16="http://schemas.microsoft.com/office/drawing/2014/main" id="{74AC62E8-BF84-4EF5-BC3A-723AFF2F1F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7311" y="1208796"/>
            <a:ext cx="4210763" cy="2808546"/>
          </a:xfrm>
          <a:prstGeom prst="rect">
            <a:avLst/>
          </a:prstGeom>
          <a:ln>
            <a:noFill/>
          </a:ln>
          <a:effectLst>
            <a:softEdge rad="112500"/>
          </a:effectLst>
        </p:spPr>
      </p:pic>
    </p:spTree>
    <p:extLst>
      <p:ext uri="{BB962C8B-B14F-4D97-AF65-F5344CB8AC3E}">
        <p14:creationId xmlns:p14="http://schemas.microsoft.com/office/powerpoint/2010/main" val="33518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Effect transition="in" filter="fade">
                                      <p:cBhvr>
                                        <p:cTn id="50" dur="1000"/>
                                        <p:tgtEl>
                                          <p:spTgt spid="3">
                                            <p:txEl>
                                              <p:pRg st="6" end="6"/>
                                            </p:txEl>
                                          </p:spTgt>
                                        </p:tgtEl>
                                      </p:cBhvr>
                                    </p:animEffect>
                                    <p:anim calcmode="lin" valueType="num">
                                      <p:cBhvr>
                                        <p:cTn id="5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3">
                                            <p:txEl>
                                              <p:pRg st="7" end="7"/>
                                            </p:txEl>
                                          </p:spTgt>
                                        </p:tgtEl>
                                        <p:attrNameLst>
                                          <p:attrName>style.visibility</p:attrName>
                                        </p:attrNameLst>
                                      </p:cBhvr>
                                      <p:to>
                                        <p:strVal val="visible"/>
                                      </p:to>
                                    </p:set>
                                    <p:animEffect transition="in" filter="fade">
                                      <p:cBhvr>
                                        <p:cTn id="57" dur="1000"/>
                                        <p:tgtEl>
                                          <p:spTgt spid="3">
                                            <p:txEl>
                                              <p:pRg st="7" end="7"/>
                                            </p:txEl>
                                          </p:spTgt>
                                        </p:tgtEl>
                                      </p:cBhvr>
                                    </p:animEffect>
                                    <p:anim calcmode="lin" valueType="num">
                                      <p:cBhvr>
                                        <p:cTn id="5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F65FA-CC0E-4F67-9630-250F884A778F}"/>
              </a:ext>
            </a:extLst>
          </p:cNvPr>
          <p:cNvSpPr>
            <a:spLocks noGrp="1"/>
          </p:cNvSpPr>
          <p:nvPr>
            <p:ph type="title"/>
          </p:nvPr>
        </p:nvSpPr>
        <p:spPr>
          <a:xfrm>
            <a:off x="267362" y="65388"/>
            <a:ext cx="8534400" cy="633741"/>
          </a:xfrm>
        </p:spPr>
        <p:txBody>
          <a:bodyPr>
            <a:normAutofit fontScale="90000"/>
          </a:bodyPr>
          <a:lstStyle/>
          <a:p>
            <a:r>
              <a:rPr lang="en-US" sz="4000"/>
              <a:t>User requirements- back-end</a:t>
            </a:r>
            <a:endParaRPr lang="en-GB" sz="4000"/>
          </a:p>
        </p:txBody>
      </p:sp>
      <p:sp>
        <p:nvSpPr>
          <p:cNvPr id="3" name="Content Placeholder 2">
            <a:extLst>
              <a:ext uri="{FF2B5EF4-FFF2-40B4-BE49-F238E27FC236}">
                <a16:creationId xmlns:a16="http://schemas.microsoft.com/office/drawing/2014/main" id="{4031E0A1-2A51-4F59-84E6-6A3A458373CF}"/>
              </a:ext>
            </a:extLst>
          </p:cNvPr>
          <p:cNvSpPr>
            <a:spLocks noGrp="1"/>
          </p:cNvSpPr>
          <p:nvPr>
            <p:ph idx="1"/>
          </p:nvPr>
        </p:nvSpPr>
        <p:spPr>
          <a:xfrm>
            <a:off x="1560862" y="1090135"/>
            <a:ext cx="8534400" cy="4586415"/>
          </a:xfrm>
        </p:spPr>
        <p:txBody>
          <a:bodyPr>
            <a:normAutofit fontScale="92500" lnSpcReduction="10000"/>
          </a:bodyPr>
          <a:lstStyle/>
          <a:p>
            <a:pPr>
              <a:buClrTx/>
              <a:buFont typeface="Wingdings" panose="05000000000000000000" pitchFamily="2" charset="2"/>
              <a:buChar char="ü"/>
            </a:pPr>
            <a:r>
              <a:rPr lang="en-US" sz="2800">
                <a:solidFill>
                  <a:schemeClr val="tx1"/>
                </a:solidFill>
              </a:rPr>
              <a:t>Payment with Cards</a:t>
            </a:r>
          </a:p>
          <a:p>
            <a:pPr>
              <a:buClrTx/>
              <a:buFont typeface="Wingdings" panose="05000000000000000000" pitchFamily="2" charset="2"/>
              <a:buChar char="ü"/>
            </a:pPr>
            <a:r>
              <a:rPr lang="en-US" sz="2800">
                <a:solidFill>
                  <a:schemeClr val="tx1"/>
                </a:solidFill>
              </a:rPr>
              <a:t>New User Creation</a:t>
            </a:r>
          </a:p>
          <a:p>
            <a:pPr>
              <a:buClrTx/>
              <a:buFont typeface="Wingdings" panose="05000000000000000000" pitchFamily="2" charset="2"/>
              <a:buChar char="ü"/>
            </a:pPr>
            <a:r>
              <a:rPr lang="en-US" sz="2800">
                <a:solidFill>
                  <a:schemeClr val="tx1"/>
                </a:solidFill>
              </a:rPr>
              <a:t>Automatic supply orders </a:t>
            </a:r>
          </a:p>
          <a:p>
            <a:pPr>
              <a:buClrTx/>
              <a:buFont typeface="Wingdings" panose="05000000000000000000" pitchFamily="2" charset="2"/>
              <a:buChar char="ü"/>
            </a:pPr>
            <a:r>
              <a:rPr lang="en-US" sz="2800">
                <a:solidFill>
                  <a:schemeClr val="tx1"/>
                </a:solidFill>
              </a:rPr>
              <a:t>Database Management</a:t>
            </a:r>
          </a:p>
          <a:p>
            <a:pPr>
              <a:buClrTx/>
              <a:buFont typeface="Wingdings" panose="05000000000000000000" pitchFamily="2" charset="2"/>
              <a:buChar char="ü"/>
            </a:pPr>
            <a:r>
              <a:rPr lang="en-US" sz="2800">
                <a:solidFill>
                  <a:schemeClr val="tx1"/>
                </a:solidFill>
              </a:rPr>
              <a:t>Users Database</a:t>
            </a:r>
          </a:p>
          <a:p>
            <a:pPr>
              <a:buClrTx/>
              <a:buFont typeface="Wingdings" panose="05000000000000000000" pitchFamily="2" charset="2"/>
              <a:buChar char="ü"/>
            </a:pPr>
            <a:r>
              <a:rPr lang="en-US" sz="2800">
                <a:solidFill>
                  <a:schemeClr val="tx1"/>
                </a:solidFill>
              </a:rPr>
              <a:t>Reports Generation</a:t>
            </a:r>
          </a:p>
          <a:p>
            <a:pPr>
              <a:buClrTx/>
              <a:buFont typeface="Wingdings" panose="05000000000000000000" pitchFamily="2" charset="2"/>
              <a:buChar char="ü"/>
            </a:pPr>
            <a:r>
              <a:rPr lang="en-US" sz="2800">
                <a:solidFill>
                  <a:schemeClr val="tx1"/>
                </a:solidFill>
              </a:rPr>
              <a:t>Product reviews </a:t>
            </a:r>
          </a:p>
          <a:p>
            <a:pPr>
              <a:buClrTx/>
              <a:buFont typeface="Wingdings" panose="05000000000000000000" pitchFamily="2" charset="2"/>
              <a:buChar char="ü"/>
            </a:pPr>
            <a:r>
              <a:rPr lang="en-US" sz="2800">
                <a:solidFill>
                  <a:schemeClr val="tx1"/>
                </a:solidFill>
              </a:rPr>
              <a:t>Stock control</a:t>
            </a:r>
          </a:p>
          <a:p>
            <a:pPr>
              <a:buFont typeface="Wingdings" panose="05000000000000000000" pitchFamily="2" charset="2"/>
              <a:buChar char="ü"/>
            </a:pPr>
            <a:endParaRPr lang="en-GB">
              <a:solidFill>
                <a:schemeClr val="tx1"/>
              </a:solidFill>
            </a:endParaRPr>
          </a:p>
        </p:txBody>
      </p:sp>
      <p:pic>
        <p:nvPicPr>
          <p:cNvPr id="6" name="Picture 5">
            <a:extLst>
              <a:ext uri="{FF2B5EF4-FFF2-40B4-BE49-F238E27FC236}">
                <a16:creationId xmlns:a16="http://schemas.microsoft.com/office/drawing/2014/main" id="{589A47D0-281A-4EB2-A68B-58821D868BB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559" y="-498656"/>
            <a:ext cx="1905266" cy="1905266"/>
          </a:xfrm>
          <a:prstGeom prst="rect">
            <a:avLst/>
          </a:prstGeom>
        </p:spPr>
      </p:pic>
      <p:pic>
        <p:nvPicPr>
          <p:cNvPr id="9" name="Picture 8" descr="People working on a machine">
            <a:extLst>
              <a:ext uri="{FF2B5EF4-FFF2-40B4-BE49-F238E27FC236}">
                <a16:creationId xmlns:a16="http://schemas.microsoft.com/office/drawing/2014/main" id="{68CDC045-E347-433E-B09C-48CC62B79D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2384" y="1232958"/>
            <a:ext cx="5012119" cy="2819317"/>
          </a:xfrm>
          <a:prstGeom prst="rect">
            <a:avLst/>
          </a:prstGeom>
          <a:ln>
            <a:noFill/>
          </a:ln>
          <a:effectLst>
            <a:softEdge rad="112500"/>
          </a:effectLst>
        </p:spPr>
      </p:pic>
    </p:spTree>
    <p:extLst>
      <p:ext uri="{BB962C8B-B14F-4D97-AF65-F5344CB8AC3E}">
        <p14:creationId xmlns:p14="http://schemas.microsoft.com/office/powerpoint/2010/main" val="36880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3">
                                            <p:txEl>
                                              <p:pRg st="7" end="7"/>
                                            </p:txEl>
                                          </p:spTgt>
                                        </p:tgtEl>
                                        <p:attrNameLst>
                                          <p:attrName>style.visibility</p:attrName>
                                        </p:attrNameLst>
                                      </p:cBhvr>
                                      <p:to>
                                        <p:strVal val="visible"/>
                                      </p:to>
                                    </p:set>
                                    <p:anim calcmode="lin" valueType="num">
                                      <p:cBhvr additive="base">
                                        <p:cTn id="5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1137147" y="0"/>
            <a:ext cx="9201092" cy="672436"/>
          </a:xfrm>
        </p:spPr>
        <p:txBody>
          <a:bodyPr vert="horz" lIns="91440" tIns="45720" rIns="91440" bIns="45720" rtlCol="0" anchor="b">
            <a:noAutofit/>
          </a:bodyPr>
          <a:lstStyle/>
          <a:p>
            <a:r>
              <a:rPr lang="en-US" sz="3200"/>
              <a:t>Technical requirements- Front end</a:t>
            </a:r>
          </a:p>
        </p:txBody>
      </p:sp>
      <p:sp>
        <p:nvSpPr>
          <p:cNvPr id="7" name="Slide Number Placeholder 6">
            <a:extLst>
              <a:ext uri="{FF2B5EF4-FFF2-40B4-BE49-F238E27FC236}">
                <a16:creationId xmlns:a16="http://schemas.microsoft.com/office/drawing/2014/main" id="{E72FB727-67DD-473E-9F93-31BA9C48060D}"/>
              </a:ext>
            </a:extLst>
          </p:cNvPr>
          <p:cNvSpPr>
            <a:spLocks noGrp="1"/>
          </p:cNvSpPr>
          <p:nvPr>
            <p:ph type="sldNum" sz="quarter" idx="12"/>
          </p:nvPr>
        </p:nvSpPr>
        <p:spPr>
          <a:xfrm>
            <a:off x="11345284" y="6294338"/>
            <a:ext cx="811019" cy="503578"/>
          </a:xfrm>
        </p:spPr>
        <p:txBody>
          <a:bodyPr/>
          <a:lstStyle/>
          <a:p>
            <a:fld id="{FC508A3C-ADBA-4108-AF93-0E5A56A5DA43}" type="slidenum">
              <a:rPr lang="en-GB" smtClean="0"/>
              <a:t>6</a:t>
            </a:fld>
            <a:endParaRPr lang="en-GB"/>
          </a:p>
        </p:txBody>
      </p:sp>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0283327" y="-522537"/>
            <a:ext cx="1905266" cy="1905266"/>
          </a:xfrm>
          <a:prstGeom prst="rect">
            <a:avLst/>
          </a:prstGeom>
        </p:spPr>
      </p:pic>
      <p:pic>
        <p:nvPicPr>
          <p:cNvPr id="20" name="Picture 19">
            <a:extLst>
              <a:ext uri="{FF2B5EF4-FFF2-40B4-BE49-F238E27FC236}">
                <a16:creationId xmlns:a16="http://schemas.microsoft.com/office/drawing/2014/main" id="{B0AF0526-63DB-4CCD-8A0E-491273251C5D}"/>
              </a:ext>
            </a:extLst>
          </p:cNvPr>
          <p:cNvPicPr>
            <a:picLocks noChangeAspect="1"/>
          </p:cNvPicPr>
          <p:nvPr/>
        </p:nvPicPr>
        <p:blipFill>
          <a:blip r:embed="rId4"/>
          <a:stretch>
            <a:fillRect/>
          </a:stretch>
        </p:blipFill>
        <p:spPr>
          <a:xfrm>
            <a:off x="1548490" y="672436"/>
            <a:ext cx="9095020" cy="5098997"/>
          </a:xfrm>
          <a:prstGeom prst="rect">
            <a:avLst/>
          </a:prstGeom>
          <a:ln>
            <a:noFill/>
          </a:ln>
          <a:effectLst>
            <a:softEdge rad="112500"/>
          </a:effectLst>
        </p:spPr>
      </p:pic>
    </p:spTree>
    <p:extLst>
      <p:ext uri="{BB962C8B-B14F-4D97-AF65-F5344CB8AC3E}">
        <p14:creationId xmlns:p14="http://schemas.microsoft.com/office/powerpoint/2010/main" val="31833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down)">
                                      <p:cBhvr>
                                        <p:cTn id="12" dur="580">
                                          <p:stCondLst>
                                            <p:cond delay="0"/>
                                          </p:stCondLst>
                                        </p:cTn>
                                        <p:tgtEl>
                                          <p:spTgt spid="20"/>
                                        </p:tgtEl>
                                      </p:cBhvr>
                                    </p:animEffect>
                                    <p:anim calcmode="lin" valueType="num">
                                      <p:cBhvr>
                                        <p:cTn id="13"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18" dur="26">
                                          <p:stCondLst>
                                            <p:cond delay="650"/>
                                          </p:stCondLst>
                                        </p:cTn>
                                        <p:tgtEl>
                                          <p:spTgt spid="20"/>
                                        </p:tgtEl>
                                      </p:cBhvr>
                                      <p:to x="100000" y="60000"/>
                                    </p:animScale>
                                    <p:animScale>
                                      <p:cBhvr>
                                        <p:cTn id="19" dur="166" decel="50000">
                                          <p:stCondLst>
                                            <p:cond delay="676"/>
                                          </p:stCondLst>
                                        </p:cTn>
                                        <p:tgtEl>
                                          <p:spTgt spid="20"/>
                                        </p:tgtEl>
                                      </p:cBhvr>
                                      <p:to x="100000" y="100000"/>
                                    </p:animScale>
                                    <p:animScale>
                                      <p:cBhvr>
                                        <p:cTn id="20" dur="26">
                                          <p:stCondLst>
                                            <p:cond delay="1312"/>
                                          </p:stCondLst>
                                        </p:cTn>
                                        <p:tgtEl>
                                          <p:spTgt spid="20"/>
                                        </p:tgtEl>
                                      </p:cBhvr>
                                      <p:to x="100000" y="80000"/>
                                    </p:animScale>
                                    <p:animScale>
                                      <p:cBhvr>
                                        <p:cTn id="21" dur="166" decel="50000">
                                          <p:stCondLst>
                                            <p:cond delay="1338"/>
                                          </p:stCondLst>
                                        </p:cTn>
                                        <p:tgtEl>
                                          <p:spTgt spid="20"/>
                                        </p:tgtEl>
                                      </p:cBhvr>
                                      <p:to x="100000" y="100000"/>
                                    </p:animScale>
                                    <p:animScale>
                                      <p:cBhvr>
                                        <p:cTn id="22" dur="26">
                                          <p:stCondLst>
                                            <p:cond delay="1642"/>
                                          </p:stCondLst>
                                        </p:cTn>
                                        <p:tgtEl>
                                          <p:spTgt spid="20"/>
                                        </p:tgtEl>
                                      </p:cBhvr>
                                      <p:to x="100000" y="90000"/>
                                    </p:animScale>
                                    <p:animScale>
                                      <p:cBhvr>
                                        <p:cTn id="23" dur="166" decel="50000">
                                          <p:stCondLst>
                                            <p:cond delay="1668"/>
                                          </p:stCondLst>
                                        </p:cTn>
                                        <p:tgtEl>
                                          <p:spTgt spid="20"/>
                                        </p:tgtEl>
                                      </p:cBhvr>
                                      <p:to x="100000" y="100000"/>
                                    </p:animScale>
                                    <p:animScale>
                                      <p:cBhvr>
                                        <p:cTn id="24" dur="26">
                                          <p:stCondLst>
                                            <p:cond delay="1808"/>
                                          </p:stCondLst>
                                        </p:cTn>
                                        <p:tgtEl>
                                          <p:spTgt spid="20"/>
                                        </p:tgtEl>
                                      </p:cBhvr>
                                      <p:to x="100000" y="95000"/>
                                    </p:animScale>
                                    <p:animScale>
                                      <p:cBhvr>
                                        <p:cTn id="25" dur="166" decel="50000">
                                          <p:stCondLst>
                                            <p:cond delay="1834"/>
                                          </p:stCondLst>
                                        </p:cTn>
                                        <p:tgtEl>
                                          <p:spTgt spid="2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D19DD-24C6-4A6F-96A5-BD9C2C7F37D2}"/>
              </a:ext>
            </a:extLst>
          </p:cNvPr>
          <p:cNvSpPr>
            <a:spLocks noGrp="1"/>
          </p:cNvSpPr>
          <p:nvPr>
            <p:ph type="title"/>
          </p:nvPr>
        </p:nvSpPr>
        <p:spPr>
          <a:xfrm>
            <a:off x="4780079" y="705139"/>
            <a:ext cx="7275397" cy="1299210"/>
          </a:xfrm>
        </p:spPr>
        <p:txBody>
          <a:bodyPr vert="horz" lIns="91440" tIns="45720" rIns="91440" bIns="45720" rtlCol="0" anchor="b">
            <a:noAutofit/>
          </a:bodyPr>
          <a:lstStyle/>
          <a:p>
            <a:r>
              <a:rPr lang="en-US" sz="4000"/>
              <a:t>Technical requirements- Back end</a:t>
            </a:r>
          </a:p>
        </p:txBody>
      </p:sp>
      <p:sp>
        <p:nvSpPr>
          <p:cNvPr id="6" name="Slide Number Placeholder 5">
            <a:extLst>
              <a:ext uri="{FF2B5EF4-FFF2-40B4-BE49-F238E27FC236}">
                <a16:creationId xmlns:a16="http://schemas.microsoft.com/office/drawing/2014/main" id="{6E3BEE2A-4242-43CD-B87C-435F4A20BE85}"/>
              </a:ext>
            </a:extLst>
          </p:cNvPr>
          <p:cNvSpPr>
            <a:spLocks noGrp="1"/>
          </p:cNvSpPr>
          <p:nvPr>
            <p:ph type="sldNum" sz="quarter" idx="12"/>
          </p:nvPr>
        </p:nvSpPr>
        <p:spPr/>
        <p:txBody>
          <a:bodyPr/>
          <a:lstStyle/>
          <a:p>
            <a:fld id="{FC508A3C-ADBA-4108-AF93-0E5A56A5DA43}" type="slidenum">
              <a:rPr lang="en-GB" smtClean="0"/>
              <a:t>7</a:t>
            </a:fld>
            <a:endParaRPr lang="en-GB"/>
          </a:p>
        </p:txBody>
      </p:sp>
      <p:pic>
        <p:nvPicPr>
          <p:cNvPr id="5" name="Picture 4" descr="Sphere of mesh and nodes">
            <a:extLst>
              <a:ext uri="{FF2B5EF4-FFF2-40B4-BE49-F238E27FC236}">
                <a16:creationId xmlns:a16="http://schemas.microsoft.com/office/drawing/2014/main" id="{24E20CD3-C8A9-49E6-A416-BBAAFC1600B7}"/>
              </a:ext>
            </a:extLst>
          </p:cNvPr>
          <p:cNvPicPr>
            <a:picLocks noChangeAspect="1"/>
          </p:cNvPicPr>
          <p:nvPr/>
        </p:nvPicPr>
        <p:blipFill rotWithShape="1">
          <a:blip r:embed="rId3"/>
          <a:srcRect l="40124" r="9135"/>
          <a:stretch/>
        </p:blipFill>
        <p:spPr>
          <a:xfrm>
            <a:off x="20" y="10"/>
            <a:ext cx="4639713" cy="6857990"/>
          </a:xfrm>
          <a:prstGeom prst="rect">
            <a:avLst/>
          </a:prstGeom>
          <a:effectLst>
            <a:innerShdw blurRad="57150" dist="38100" dir="14460000">
              <a:prstClr val="black">
                <a:alpha val="70000"/>
              </a:prstClr>
            </a:innerShdw>
          </a:effectLst>
        </p:spPr>
      </p:pic>
      <p:pic>
        <p:nvPicPr>
          <p:cNvPr id="16" name="Picture 15">
            <a:extLst>
              <a:ext uri="{FF2B5EF4-FFF2-40B4-BE49-F238E27FC236}">
                <a16:creationId xmlns:a16="http://schemas.microsoft.com/office/drawing/2014/main" id="{5C98365E-ADFE-4649-9DF3-19BD13DDD47B}"/>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92292" y="-594255"/>
            <a:ext cx="1905266" cy="1905266"/>
          </a:xfrm>
          <a:prstGeom prst="rect">
            <a:avLst/>
          </a:prstGeom>
        </p:spPr>
      </p:pic>
      <p:sp>
        <p:nvSpPr>
          <p:cNvPr id="3" name="TextBox 2">
            <a:extLst>
              <a:ext uri="{FF2B5EF4-FFF2-40B4-BE49-F238E27FC236}">
                <a16:creationId xmlns:a16="http://schemas.microsoft.com/office/drawing/2014/main" id="{8FDB2211-7E9C-49E8-9BC5-2C2D67BA0C7A}"/>
              </a:ext>
            </a:extLst>
          </p:cNvPr>
          <p:cNvSpPr txBox="1"/>
          <p:nvPr/>
        </p:nvSpPr>
        <p:spPr>
          <a:xfrm>
            <a:off x="4780079" y="2343150"/>
            <a:ext cx="7107121" cy="3170099"/>
          </a:xfrm>
          <a:prstGeom prst="rect">
            <a:avLst/>
          </a:prstGeom>
          <a:noFill/>
        </p:spPr>
        <p:txBody>
          <a:bodyPr wrap="square" rtlCol="0">
            <a:spAutoFit/>
          </a:bodyPr>
          <a:lstStyle/>
          <a:p>
            <a:pPr marL="285750" indent="-285750">
              <a:buFont typeface="Wingdings" panose="05000000000000000000" pitchFamily="2" charset="2"/>
              <a:buChar char="ü"/>
            </a:pPr>
            <a:r>
              <a:rPr lang="en-US" sz="2000"/>
              <a:t>Database for all products</a:t>
            </a:r>
          </a:p>
          <a:p>
            <a:pPr marL="285750" indent="-285750">
              <a:buFont typeface="Wingdings" panose="05000000000000000000" pitchFamily="2" charset="2"/>
              <a:buChar char="ü"/>
            </a:pPr>
            <a:r>
              <a:rPr lang="en-US" sz="2000"/>
              <a:t>ID numbers, product names and types</a:t>
            </a:r>
          </a:p>
          <a:p>
            <a:pPr marL="285750" indent="-285750">
              <a:buFont typeface="Wingdings" panose="05000000000000000000" pitchFamily="2" charset="2"/>
              <a:buChar char="ü"/>
            </a:pPr>
            <a:r>
              <a:rPr lang="en-US" sz="2000"/>
              <a:t>Separate tables for:</a:t>
            </a:r>
          </a:p>
          <a:p>
            <a:r>
              <a:rPr lang="en-US" sz="2000"/>
              <a:t>	- Products</a:t>
            </a:r>
          </a:p>
          <a:p>
            <a:r>
              <a:rPr lang="en-US" sz="2000"/>
              <a:t>	- Baskets</a:t>
            </a:r>
          </a:p>
          <a:p>
            <a:r>
              <a:rPr lang="en-US" sz="2000"/>
              <a:t>	- Login Information</a:t>
            </a:r>
          </a:p>
          <a:p>
            <a:r>
              <a:rPr lang="en-US" sz="2000"/>
              <a:t>	- Deliveries etc.</a:t>
            </a:r>
          </a:p>
          <a:p>
            <a:pPr marL="285750" indent="-285750">
              <a:buFont typeface="Wingdings" panose="05000000000000000000" pitchFamily="2" charset="2"/>
              <a:buChar char="ü"/>
            </a:pPr>
            <a:r>
              <a:rPr lang="en-US" sz="2000"/>
              <a:t>Possibility to search in Database</a:t>
            </a:r>
          </a:p>
          <a:p>
            <a:pPr marL="285750" indent="-285750">
              <a:buFont typeface="Wingdings" panose="05000000000000000000" pitchFamily="2" charset="2"/>
              <a:buChar char="ü"/>
            </a:pPr>
            <a:r>
              <a:rPr lang="en-US" sz="2000"/>
              <a:t>Filtering </a:t>
            </a:r>
          </a:p>
          <a:p>
            <a:pPr marL="285750" indent="-285750">
              <a:buFont typeface="Wingdings" panose="05000000000000000000" pitchFamily="2" charset="2"/>
              <a:buChar char="ü"/>
            </a:pPr>
            <a:r>
              <a:rPr lang="en-US" sz="2000"/>
              <a:t>Supplement view </a:t>
            </a:r>
            <a:endParaRPr lang="en-GB" sz="2000"/>
          </a:p>
        </p:txBody>
      </p:sp>
    </p:spTree>
    <p:extLst>
      <p:ext uri="{BB962C8B-B14F-4D97-AF65-F5344CB8AC3E}">
        <p14:creationId xmlns:p14="http://schemas.microsoft.com/office/powerpoint/2010/main" val="3777673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 calcmode="lin" valueType="num">
                                      <p:cBhvr additive="base">
                                        <p:cTn id="40"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 calcmode="lin" valueType="num">
                                      <p:cBhvr additive="base">
                                        <p:cTn id="4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7" end="7"/>
                                            </p:txEl>
                                          </p:spTgt>
                                        </p:tgtEl>
                                        <p:attrNameLst>
                                          <p:attrName>style.visibility</p:attrName>
                                        </p:attrNameLst>
                                      </p:cBhvr>
                                      <p:to>
                                        <p:strVal val="visible"/>
                                      </p:to>
                                    </p:set>
                                    <p:anim calcmode="lin" valueType="num">
                                      <p:cBhvr additive="base">
                                        <p:cTn id="50"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 calcmode="lin" valueType="num">
                                      <p:cBhvr additive="base">
                                        <p:cTn id="56"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 calcmode="lin" valueType="num">
                                      <p:cBhvr additive="base">
                                        <p:cTn id="62"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0E67-54E5-44E4-8270-9106B2271C10}"/>
              </a:ext>
            </a:extLst>
          </p:cNvPr>
          <p:cNvSpPr>
            <a:spLocks noGrp="1"/>
          </p:cNvSpPr>
          <p:nvPr>
            <p:ph type="title"/>
          </p:nvPr>
        </p:nvSpPr>
        <p:spPr>
          <a:xfrm>
            <a:off x="1442378" y="586420"/>
            <a:ext cx="4175257" cy="511027"/>
          </a:xfrm>
        </p:spPr>
        <p:txBody>
          <a:bodyPr>
            <a:noAutofit/>
          </a:bodyPr>
          <a:lstStyle/>
          <a:p>
            <a:r>
              <a:rPr lang="en-US"/>
              <a:t>Project scope</a:t>
            </a:r>
            <a:endParaRPr lang="en-GB"/>
          </a:p>
        </p:txBody>
      </p:sp>
      <p:graphicFrame>
        <p:nvGraphicFramePr>
          <p:cNvPr id="6" name="Content Placeholder 5">
            <a:extLst>
              <a:ext uri="{FF2B5EF4-FFF2-40B4-BE49-F238E27FC236}">
                <a16:creationId xmlns:a16="http://schemas.microsoft.com/office/drawing/2014/main" id="{45A4D73F-01D5-45AB-8C45-ABF57C07E9A8}"/>
              </a:ext>
            </a:extLst>
          </p:cNvPr>
          <p:cNvGraphicFramePr>
            <a:graphicFrameLocks noGrp="1"/>
          </p:cNvGraphicFramePr>
          <p:nvPr>
            <p:ph idx="1"/>
            <p:extLst>
              <p:ext uri="{D42A27DB-BD31-4B8C-83A1-F6EECF244321}">
                <p14:modId xmlns:p14="http://schemas.microsoft.com/office/powerpoint/2010/main" val="4149752695"/>
              </p:ext>
            </p:extLst>
          </p:nvPr>
        </p:nvGraphicFramePr>
        <p:xfrm>
          <a:off x="257043" y="1233487"/>
          <a:ext cx="11687307" cy="5347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Picture 15">
            <a:extLst>
              <a:ext uri="{FF2B5EF4-FFF2-40B4-BE49-F238E27FC236}">
                <a16:creationId xmlns:a16="http://schemas.microsoft.com/office/drawing/2014/main" id="{1F31517A-6D8D-4707-907F-C12B50732EC9}"/>
              </a:ext>
            </a:extLst>
          </p:cNvPr>
          <p:cNvPicPr>
            <a:picLocks noChangeAspect="1"/>
          </p:cNvPicPr>
          <p:nvPr/>
        </p:nvPicPr>
        <p:blipFill>
          <a:blip r:embed="rId8">
            <a:alphaModFix/>
            <a:extLst>
              <a:ext uri="{28A0092B-C50C-407E-A947-70E740481C1C}">
                <a14:useLocalDpi xmlns:a14="http://schemas.microsoft.com/office/drawing/2010/main" val="0"/>
              </a:ext>
            </a:extLst>
          </a:blip>
          <a:stretch>
            <a:fillRect/>
          </a:stretch>
        </p:blipFill>
        <p:spPr>
          <a:xfrm>
            <a:off x="10286734" y="-427395"/>
            <a:ext cx="1905266" cy="1905266"/>
          </a:xfrm>
          <a:prstGeom prst="rect">
            <a:avLst/>
          </a:prstGeom>
        </p:spPr>
      </p:pic>
      <p:cxnSp>
        <p:nvCxnSpPr>
          <p:cNvPr id="18" name="Straight Arrow Connector 17">
            <a:extLst>
              <a:ext uri="{FF2B5EF4-FFF2-40B4-BE49-F238E27FC236}">
                <a16:creationId xmlns:a16="http://schemas.microsoft.com/office/drawing/2014/main" id="{69B0CD6B-4EB9-42D8-AA69-61A55FCE1065}"/>
              </a:ext>
            </a:extLst>
          </p:cNvPr>
          <p:cNvCxnSpPr>
            <a:cxnSpLocks/>
          </p:cNvCxnSpPr>
          <p:nvPr/>
        </p:nvCxnSpPr>
        <p:spPr>
          <a:xfrm>
            <a:off x="8737600" y="5867400"/>
            <a:ext cx="18542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19883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2062C-84E4-48D7-8D47-600B7A1EA59B}"/>
              </a:ext>
            </a:extLst>
          </p:cNvPr>
          <p:cNvSpPr>
            <a:spLocks noGrp="1"/>
          </p:cNvSpPr>
          <p:nvPr>
            <p:ph type="title"/>
          </p:nvPr>
        </p:nvSpPr>
        <p:spPr>
          <a:xfrm>
            <a:off x="1534695" y="446947"/>
            <a:ext cx="9520158" cy="587136"/>
          </a:xfrm>
        </p:spPr>
        <p:txBody>
          <a:bodyPr/>
          <a:lstStyle/>
          <a:p>
            <a:r>
              <a:rPr lang="en-US"/>
              <a:t>Website Structure </a:t>
            </a:r>
            <a:endParaRPr lang="en-GB"/>
          </a:p>
        </p:txBody>
      </p:sp>
      <p:pic>
        <p:nvPicPr>
          <p:cNvPr id="8" name="Content Placeholder 7">
            <a:extLst>
              <a:ext uri="{FF2B5EF4-FFF2-40B4-BE49-F238E27FC236}">
                <a16:creationId xmlns:a16="http://schemas.microsoft.com/office/drawing/2014/main" id="{2D715D0E-C7AD-44CD-B700-6BA1FE5BEB67}"/>
              </a:ext>
            </a:extLst>
          </p:cNvPr>
          <p:cNvPicPr>
            <a:picLocks noGrp="1" noChangeAspect="1"/>
          </p:cNvPicPr>
          <p:nvPr>
            <p:ph idx="1"/>
          </p:nvPr>
        </p:nvPicPr>
        <p:blipFill>
          <a:blip r:embed="rId3"/>
          <a:stretch>
            <a:fillRect/>
          </a:stretch>
        </p:blipFill>
        <p:spPr>
          <a:xfrm>
            <a:off x="293485" y="1916109"/>
            <a:ext cx="11783159" cy="4068355"/>
          </a:xfrm>
        </p:spPr>
      </p:pic>
      <p:pic>
        <p:nvPicPr>
          <p:cNvPr id="9" name="Picture 8">
            <a:extLst>
              <a:ext uri="{FF2B5EF4-FFF2-40B4-BE49-F238E27FC236}">
                <a16:creationId xmlns:a16="http://schemas.microsoft.com/office/drawing/2014/main" id="{2FE2BBEF-F865-4152-B2FE-02DA21EBCD8D}"/>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0286734" y="-427395"/>
            <a:ext cx="1905266" cy="1905266"/>
          </a:xfrm>
          <a:prstGeom prst="rect">
            <a:avLst/>
          </a:prstGeom>
        </p:spPr>
      </p:pic>
    </p:spTree>
    <p:extLst>
      <p:ext uri="{BB962C8B-B14F-4D97-AF65-F5344CB8AC3E}">
        <p14:creationId xmlns:p14="http://schemas.microsoft.com/office/powerpoint/2010/main" val="4177400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arn(inVertical)">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31618E97B2704295523F1726745FE8" ma:contentTypeVersion="4" ma:contentTypeDescription="Create a new document." ma:contentTypeScope="" ma:versionID="2026fef589df16d82b00fe507c541c9c">
  <xsd:schema xmlns:xsd="http://www.w3.org/2001/XMLSchema" xmlns:xs="http://www.w3.org/2001/XMLSchema" xmlns:p="http://schemas.microsoft.com/office/2006/metadata/properties" xmlns:ns3="4712a49e-1b3d-475a-a484-32d60848e1af" targetNamespace="http://schemas.microsoft.com/office/2006/metadata/properties" ma:root="true" ma:fieldsID="a784a08c23c0042560caa98604abcd2f" ns3:_="">
    <xsd:import namespace="4712a49e-1b3d-475a-a484-32d60848e1a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12a49e-1b3d-475a-a484-32d60848e1a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122D6E-EDF7-4C29-8A5F-A5C9AB478482}">
  <ds:schemaRefs>
    <ds:schemaRef ds:uri="http://schemas.microsoft.com/sharepoint/v3/contenttype/forms"/>
  </ds:schemaRefs>
</ds:datastoreItem>
</file>

<file path=customXml/itemProps2.xml><?xml version="1.0" encoding="utf-8"?>
<ds:datastoreItem xmlns:ds="http://schemas.openxmlformats.org/officeDocument/2006/customXml" ds:itemID="{1C86A23B-CF70-40A5-BFEE-1E613B57CAE6}">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purl.org/dc/dcmitype/"/>
    <ds:schemaRef ds:uri="http://schemas.openxmlformats.org/package/2006/metadata/core-properties"/>
    <ds:schemaRef ds:uri="4712a49e-1b3d-475a-a484-32d60848e1af"/>
    <ds:schemaRef ds:uri="http://www.w3.org/XML/1998/namespace"/>
  </ds:schemaRefs>
</ds:datastoreItem>
</file>

<file path=customXml/itemProps3.xml><?xml version="1.0" encoding="utf-8"?>
<ds:datastoreItem xmlns:ds="http://schemas.openxmlformats.org/officeDocument/2006/customXml" ds:itemID="{F41FADA1-FE8E-47B4-A687-671F854BB97B}">
  <ds:schemaRefs>
    <ds:schemaRef ds:uri="4712a49e-1b3d-475a-a484-32d60848e1a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Gallery</Template>
  <TotalTime>0</TotalTime>
  <Words>1801</Words>
  <Application>Microsoft Office PowerPoint</Application>
  <PresentationFormat>Widescreen</PresentationFormat>
  <Paragraphs>369</Paragraphs>
  <Slides>20</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Arial,Sans-Serif</vt:lpstr>
      <vt:lpstr>Calibri</vt:lpstr>
      <vt:lpstr>Palatino Linotype</vt:lpstr>
      <vt:lpstr>Wingdings</vt:lpstr>
      <vt:lpstr>Wingdings,Sans-Serif</vt:lpstr>
      <vt:lpstr>Gallery</vt:lpstr>
      <vt:lpstr>Team Project- Group 16</vt:lpstr>
      <vt:lpstr>Table of Content</vt:lpstr>
      <vt:lpstr>PowerPoint Presentation</vt:lpstr>
      <vt:lpstr>User Requirements- Front-End</vt:lpstr>
      <vt:lpstr>User requirements- back-end</vt:lpstr>
      <vt:lpstr>Technical requirements- Front end</vt:lpstr>
      <vt:lpstr>Technical requirements- Back end</vt:lpstr>
      <vt:lpstr>Project scope</vt:lpstr>
      <vt:lpstr>Website Structure </vt:lpstr>
      <vt:lpstr>PowerPoint Presentation</vt:lpstr>
      <vt:lpstr>Design- Product page comparison </vt:lpstr>
      <vt:lpstr>PowerPoint Presentation</vt:lpstr>
      <vt:lpstr>PowerPoint Presentation</vt:lpstr>
      <vt:lpstr>Project plan</vt:lpstr>
      <vt:lpstr>Task allocation</vt:lpstr>
      <vt:lpstr>PowerPoint Presentation</vt:lpstr>
      <vt:lpstr>Gannt- chart</vt:lpstr>
      <vt:lpstr>Progress and new tasks allocation</vt:lpstr>
      <vt:lpstr>Progress Overview </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Presentation</dc:title>
  <dc:creator>Georgi Sharkov</dc:creator>
  <cp:lastModifiedBy>Georgi Sharkov</cp:lastModifiedBy>
  <cp:revision>1</cp:revision>
  <dcterms:created xsi:type="dcterms:W3CDTF">2021-02-16T11:20:53Z</dcterms:created>
  <dcterms:modified xsi:type="dcterms:W3CDTF">2021-03-21T19:54:11Z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0x010100EE31618E97B2704295523F1726745FE8</vt:lpwstr>
  </property>
</Properties>
</file>